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303" r:id="rId6"/>
    <p:sldId id="304" r:id="rId7"/>
    <p:sldId id="270" r:id="rId8"/>
    <p:sldId id="305" r:id="rId9"/>
    <p:sldId id="261" r:id="rId10"/>
    <p:sldId id="264" r:id="rId11"/>
    <p:sldId id="306" r:id="rId12"/>
    <p:sldId id="307" r:id="rId13"/>
    <p:sldId id="276" r:id="rId14"/>
    <p:sldId id="285" r:id="rId15"/>
    <p:sldId id="286" r:id="rId16"/>
    <p:sldId id="274" r:id="rId17"/>
    <p:sldId id="287" r:id="rId18"/>
    <p:sldId id="278" r:id="rId19"/>
    <p:sldId id="288" r:id="rId20"/>
    <p:sldId id="279" r:id="rId21"/>
    <p:sldId id="277" r:id="rId22"/>
    <p:sldId id="271" r:id="rId23"/>
    <p:sldId id="280" r:id="rId24"/>
    <p:sldId id="281" r:id="rId25"/>
    <p:sldId id="282" r:id="rId26"/>
    <p:sldId id="301" r:id="rId27"/>
    <p:sldId id="283" r:id="rId28"/>
    <p:sldId id="289" r:id="rId29"/>
    <p:sldId id="308" r:id="rId30"/>
    <p:sldId id="290" r:id="rId31"/>
    <p:sldId id="318" r:id="rId32"/>
    <p:sldId id="266" r:id="rId33"/>
    <p:sldId id="267" r:id="rId34"/>
    <p:sldId id="313" r:id="rId35"/>
    <p:sldId id="317" r:id="rId36"/>
    <p:sldId id="314" r:id="rId37"/>
    <p:sldId id="310" r:id="rId38"/>
    <p:sldId id="311" r:id="rId39"/>
    <p:sldId id="312" r:id="rId40"/>
    <p:sldId id="316" r:id="rId41"/>
    <p:sldId id="293" r:id="rId42"/>
    <p:sldId id="298" r:id="rId43"/>
    <p:sldId id="297" r:id="rId44"/>
    <p:sldId id="320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91" autoAdjust="0"/>
  </p:normalViewPr>
  <p:slideViewPr>
    <p:cSldViewPr>
      <p:cViewPr varScale="1">
        <p:scale>
          <a:sx n="69" d="100"/>
          <a:sy n="69" d="100"/>
        </p:scale>
        <p:origin x="-110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096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283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769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541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900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106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5824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05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36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925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87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398A-3912-452A-A356-E725FF57E155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445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7824" y="6126146"/>
            <a:ext cx="3030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53616"/>
                </a:solidFill>
              </a:rPr>
              <a:t>г. КЕРЧЬ,</a:t>
            </a:r>
          </a:p>
          <a:p>
            <a:pPr algn="ctr"/>
            <a:r>
              <a:rPr lang="ru-RU" sz="1600" b="1" dirty="0" smtClean="0">
                <a:solidFill>
                  <a:srgbClr val="353616"/>
                </a:solidFill>
              </a:rPr>
              <a:t>2024 </a:t>
            </a:r>
            <a:r>
              <a:rPr lang="ru-RU" sz="1600" b="1" dirty="0" smtClean="0">
                <a:solidFill>
                  <a:srgbClr val="353616"/>
                </a:solidFill>
              </a:rPr>
              <a:t>г.</a:t>
            </a:r>
            <a:endParaRPr lang="ru-RU" sz="1600" b="1" dirty="0">
              <a:solidFill>
                <a:srgbClr val="35361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3570" y="5500702"/>
            <a:ext cx="3357586" cy="1015663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r>
              <a:rPr lang="ru-RU" sz="1600" dirty="0" smtClean="0">
                <a:solidFill>
                  <a:schemeClr val="tx1"/>
                </a:solidFill>
              </a:rPr>
              <a:t>Автор:  Буданова Н.В.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               воспитатель</a:t>
            </a: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1500174"/>
            <a:ext cx="565329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r>
              <a:rPr lang="ru-RU" sz="8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 - герой</a:t>
            </a:r>
            <a:endParaRPr lang="ru-RU" sz="48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Керчь</a:t>
            </a:r>
            <a:endParaRPr lang="ru-RU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ÐÐ·Ð¾Ð±ÑÐ°Ð¶ÐµÐ½Ð¸Ðµ Ð´Ð»Ñ Ð¿Ð»ÐµÐ¹ÐºÐ°ÑÑÐ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786058"/>
            <a:ext cx="3048000" cy="3714751"/>
          </a:xfrm>
          <a:prstGeom prst="rect">
            <a:avLst/>
          </a:prstGeom>
          <a:noFill/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643174" y="1643050"/>
            <a:ext cx="650082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бюджетное дошкольное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образовательное учреждение города Керчи Республики Крым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«Детский сад комбинированного вида № 51 «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Журавушка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88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11 Ð°Ð¿ÑÐµÐ»Ñ 1944Ð³. Ð±ÑÐ»Ð° Ð¾ÑÐ²Ð¾Ð±Ð¾Ð¶Ð´ÐµÐ½Ð° ÐÐµÑÑÑ ! ÐÑÐ²Ð¾Ð±Ð¾Ð¶Ð´ÐµÐ½Ð¸Ðµ ÐÐµÑÑÐ¸, Ð¡Ð¡Ð¡Ð , Ð²Ð¾Ð¹Ð½Ð°, Ð¸ÑÑÐ¾ÑÐ¸Ñ, ÑÐ°ÐºÑÑ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38425"/>
            <a:ext cx="6572250" cy="421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 descr="11 Ð°Ð¿ÑÐµÐ»Ñ 1944Ð³. Ð±ÑÐ»Ð° Ð¾ÑÐ²Ð¾Ð±Ð¾Ð¶Ð´ÐµÐ½Ð° ÐÐµÑÑÑ ! ÐÑÐ²Ð¾Ð±Ð¾Ð¶Ð´ÐµÐ½Ð¸Ðµ ÐÐµÑÑÐ¸, Ð¡Ð¡Ð¡Ð , Ð²Ð¾Ð¹Ð½Ð°, Ð¸ÑÑÐ¾ÑÐ¸Ñ, ÑÐ°ÐºÑÑ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8801" y="214290"/>
            <a:ext cx="5465199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488" y="214290"/>
            <a:ext cx="4786314" cy="523220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МИНУТА - МОЛЧАНИЯ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://image.kerch.com.ru/Pictures/Articles/00065432/sl2_65432_0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2214554"/>
            <a:ext cx="5454657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smolnarod.ru/wp-content/uploads/2018/10/IMG_20181018_100849_HD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84"/>
            <a:ext cx="350046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8860" y="357167"/>
            <a:ext cx="62151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Великая Отечественная война </a:t>
            </a:r>
          </a:p>
          <a:p>
            <a:pPr algn="ctr"/>
            <a:r>
              <a:rPr lang="ru-RU" sz="2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1941 – 1945 гг.</a:t>
            </a:r>
            <a:endParaRPr lang="ru-RU" sz="2400" b="1" i="1" dirty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" name="Picture 8" descr="ÐÐ·Ð¾Ð±ÑÐ°Ð¶ÐµÐ½Ð¸Ðµ Ð´Ð»Ñ Ð¿Ð»ÐµÐ¹ÐºÐ°ÑÑ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2886995" cy="4214842"/>
          </a:xfrm>
          <a:prstGeom prst="rect">
            <a:avLst/>
          </a:prstGeom>
          <a:noFill/>
        </p:spPr>
      </p:pic>
      <p:pic>
        <p:nvPicPr>
          <p:cNvPr id="12" name="Picture 4" descr="http://player.myshared.ru/16/1021324/slides/slide_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7074" y="1357298"/>
            <a:ext cx="5976926" cy="4857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5040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7"/>
          <p:cNvSpPr txBox="1">
            <a:spLocks/>
          </p:cNvSpPr>
          <p:nvPr/>
        </p:nvSpPr>
        <p:spPr>
          <a:xfrm>
            <a:off x="285720" y="1071546"/>
            <a:ext cx="3857652" cy="505461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Козлов Александр Михайлович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Ушел на войну в 16 лет.</a:t>
            </a:r>
          </a:p>
          <a:p>
            <a:pPr marL="342900" indent="-342900">
              <a:spcBef>
                <a:spcPct val="2000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Служил разведчиком.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Дошел до Берлина.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Был на Рейхстаге, где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отмечал великую победу.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Был награжден боевыми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орденами и медалями.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Вернулся живой и умер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80 лет.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0562" y="5143512"/>
            <a:ext cx="4643438" cy="1569660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pPr algn="l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фото с обратной стороны: «На память всем от меня,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1942 год, в 7.30 во время ухода на войну».</a:t>
            </a:r>
          </a:p>
        </p:txBody>
      </p:sp>
      <p:pic>
        <p:nvPicPr>
          <p:cNvPr id="4" name="Рисунок 3" descr="Фото Самосадова 2.jpg"/>
          <p:cNvPicPr>
            <a:picLocks noChangeAspect="1"/>
          </p:cNvPicPr>
          <p:nvPr/>
        </p:nvPicPr>
        <p:blipFill>
          <a:blip r:embed="rId2" cstate="print"/>
          <a:srcRect l="8034" t="6507" r="6930" b="6190"/>
          <a:stretch>
            <a:fillRect/>
          </a:stretch>
        </p:blipFill>
        <p:spPr>
          <a:xfrm>
            <a:off x="4500562" y="428604"/>
            <a:ext cx="4296022" cy="4500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.d-cd.net/f3d12a8s-9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7572427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357686" y="2571744"/>
            <a:ext cx="4786314" cy="523220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3108" y="0"/>
            <a:ext cx="7000892" cy="1938992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pPr algn="l"/>
            <a:r>
              <a:rPr lang="ru-RU" i="0" dirty="0" smtClean="0">
                <a:latin typeface="Times New Roman" pitchFamily="18" charset="0"/>
                <a:cs typeface="Times New Roman" pitchFamily="18" charset="0"/>
              </a:rPr>
              <a:t>Во время Великой Отечественной Войны, когда шла битва за Берлин, советские войска штурмовали стены Рейхстага и 1 мая 1945 года было водружено Знамя Победы.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57356" y="357166"/>
            <a:ext cx="70723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Салют в честь Победы на крыше Рейхстага. Солдаты батальона под командованием Героя Советского Союза С. Неустроева.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14488"/>
            <a:ext cx="3168616" cy="4984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33"/>
          <p:cNvPicPr/>
          <p:nvPr/>
        </p:nvPicPr>
        <p:blipFill>
          <a:blip r:embed="rId3" cstate="print"/>
          <a:srcRect t="15012" r="16943"/>
          <a:stretch>
            <a:fillRect/>
          </a:stretch>
        </p:blipFill>
        <p:spPr bwMode="auto">
          <a:xfrm>
            <a:off x="3428992" y="2214554"/>
            <a:ext cx="5505454" cy="3843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071546"/>
            <a:ext cx="4071934" cy="4708981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r>
              <a:rPr lang="ru-RU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Прадедушка </a:t>
            </a:r>
          </a:p>
          <a:p>
            <a:r>
              <a:rPr lang="ru-RU" sz="2800" i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Буленков</a:t>
            </a:r>
            <a:r>
              <a:rPr lang="ru-RU" sz="2800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Владимир Васильевич.</a:t>
            </a:r>
          </a:p>
          <a:p>
            <a:r>
              <a:rPr lang="ru-RU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Служил на Черноморском военном флоте – матросом.</a:t>
            </a:r>
          </a:p>
          <a:p>
            <a:r>
              <a:rPr lang="ru-RU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Защищал город Севастополь. </a:t>
            </a:r>
            <a:br>
              <a:rPr lang="ru-RU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Был ранен и остался служить на военном заводе.</a:t>
            </a:r>
          </a:p>
          <a:p>
            <a:r>
              <a:rPr lang="ru-RU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Получил награды</a:t>
            </a:r>
            <a:br>
              <a:rPr lang="ru-RU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боевые  ордена и медали.  </a:t>
            </a:r>
          </a:p>
          <a:p>
            <a:endParaRPr lang="ru-RU" sz="2800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фото Гришина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 l="5751" t="6022" r="11225" b="16038"/>
          <a:stretch>
            <a:fillRect/>
          </a:stretch>
        </p:blipFill>
        <p:spPr>
          <a:xfrm>
            <a:off x="4143372" y="357166"/>
            <a:ext cx="4643470" cy="5909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age1.thematicnews.com/uploads/images/00/00/41/2014/04/30/ac0714aeff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357562"/>
            <a:ext cx="4357718" cy="3244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https://img-fotki.yandex.ru/get/6728/225044291.53/0_d95fb_2872e3ce_XX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4214842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img-fotki.yandex.ru/get/9798/225044291.53/0_d9612_f6f91d4a_XX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143248"/>
            <a:ext cx="4429156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s://img-fotki.yandex.ru/get/6728/225044291.53/0_d9629_c577086_XXL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285728"/>
            <a:ext cx="4572000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4143404" cy="7355860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r>
              <a:rPr lang="ru-RU" sz="2800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2800" i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Шуляк</a:t>
            </a:r>
            <a:r>
              <a:rPr lang="ru-RU" sz="2800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Василий Андреевич</a:t>
            </a:r>
          </a:p>
          <a:p>
            <a:r>
              <a:rPr lang="ru-RU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(1925 года рождения)</a:t>
            </a:r>
          </a:p>
          <a:p>
            <a:pPr algn="l"/>
            <a:r>
              <a:rPr lang="ru-RU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Призван в ряды советской Армии в марте 1943 года. </a:t>
            </a:r>
          </a:p>
          <a:p>
            <a:pPr algn="l"/>
            <a:r>
              <a:rPr lang="ru-RU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Служил в артиллерийском полку 51 – штабной батареи рядовым связистом- телефонистом.</a:t>
            </a:r>
          </a:p>
          <a:p>
            <a:pPr algn="l"/>
            <a:r>
              <a:rPr lang="ru-RU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Был  ранен в правую ногу в июне 1943 года, но войну прошел до конца. </a:t>
            </a:r>
          </a:p>
          <a:p>
            <a:pPr algn="l"/>
            <a:r>
              <a:rPr lang="ru-RU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Получил боевые награды:</a:t>
            </a:r>
          </a:p>
          <a:p>
            <a:pPr algn="l"/>
            <a:r>
              <a:rPr lang="ru-RU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Орден «Красной звезды», </a:t>
            </a:r>
          </a:p>
          <a:p>
            <a:pPr algn="l"/>
            <a:r>
              <a:rPr lang="ru-RU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Орден «Отечественной войны первой степени»,</a:t>
            </a:r>
          </a:p>
          <a:p>
            <a:pPr algn="l"/>
            <a:r>
              <a:rPr lang="ru-RU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медали.</a:t>
            </a:r>
          </a:p>
          <a:p>
            <a:endParaRPr lang="ru-RU" sz="28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ШУляк.jpg"/>
          <p:cNvPicPr>
            <a:picLocks noChangeAspect="1"/>
          </p:cNvPicPr>
          <p:nvPr/>
        </p:nvPicPr>
        <p:blipFill>
          <a:blip r:embed="rId2" cstate="print"/>
          <a:srcRect l="4688" t="2886" r="10055"/>
          <a:stretch>
            <a:fillRect/>
          </a:stretch>
        </p:blipFill>
        <p:spPr>
          <a:xfrm>
            <a:off x="4500562" y="428604"/>
            <a:ext cx="4286280" cy="6102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214290"/>
            <a:ext cx="6754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Советские связисты тянут линию связи.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stalingrad.vpravda.ru/sites/default/files/content/images/2017-10-20-11-26-34-0_260670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876"/>
            <a:ext cx="4929190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stalingrad.vpravda.ru/sites/default/files/content/images/2017-10-20-11-22-53-0_149292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143248"/>
            <a:ext cx="3786214" cy="332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stalingrad.vpravda.ru/sites/default/files/styles/620_413/public/article/2017-10-20/110-1508500701.jpg?itok=fhc_ij3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785794"/>
            <a:ext cx="4714908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http://stalingrad.vpravda.ru/sites/default/files/content/images/2017-10-20-11-45-28-0_399339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785794"/>
            <a:ext cx="3786214" cy="3481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47864" y="5517232"/>
            <a:ext cx="2533927" cy="646331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endParaRPr lang="ru-RU" sz="1200" dirty="0" smtClean="0">
              <a:solidFill>
                <a:schemeClr val="tx1"/>
              </a:solidFill>
            </a:endParaRPr>
          </a:p>
          <a:p>
            <a:endParaRPr lang="ru-RU" sz="1200" dirty="0">
              <a:solidFill>
                <a:schemeClr val="tx1"/>
              </a:solidFill>
            </a:endParaRPr>
          </a:p>
          <a:p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6" name="Picture 4" descr="http://player.myshared.ru/16/1021324/slides/slide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2004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42984"/>
            <a:ext cx="2786050" cy="461665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endParaRPr lang="ru-RU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3143248"/>
            <a:ext cx="35004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Кусты Пантелей Федорович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Воевал на фронте рядовым солдатом.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Погиб в начале войны.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r="7246" b="6593"/>
          <a:stretch>
            <a:fillRect/>
          </a:stretch>
        </p:blipFill>
        <p:spPr bwMode="auto">
          <a:xfrm>
            <a:off x="4357686" y="214290"/>
            <a:ext cx="4572064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9411"/>
          <a:stretch>
            <a:fillRect/>
          </a:stretch>
        </p:blipFill>
        <p:spPr bwMode="auto">
          <a:xfrm>
            <a:off x="4214810" y="214290"/>
            <a:ext cx="4702268" cy="5857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00034" y="1857364"/>
            <a:ext cx="350043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Прадедушка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Кусты Пантелей Федорович.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Жил на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Домбасе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Работал директором клуба, любил петь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и танцевать.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214290"/>
            <a:ext cx="4714908" cy="6643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00034" y="1928802"/>
            <a:ext cx="35718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Мой прадедушка Пантелей Федорович,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был смелым, веселым, добрым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 любил свою Родину.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Я им очень горжусь.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357298"/>
            <a:ext cx="35718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Мулин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Алексей Сергеевич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1912 года рождения.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1941 году был призван в ряды советской Армии.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Служил в роте связи в звании сержанта. </a:t>
            </a:r>
          </a:p>
        </p:txBody>
      </p:sp>
      <p:pic>
        <p:nvPicPr>
          <p:cNvPr id="4" name="Рисунок 3" descr="мулин А.С.jpg"/>
          <p:cNvPicPr>
            <a:picLocks noChangeAspect="1"/>
          </p:cNvPicPr>
          <p:nvPr/>
        </p:nvPicPr>
        <p:blipFill>
          <a:blip r:embed="rId2" cstate="print">
            <a:lum/>
          </a:blip>
          <a:srcRect l="5520" t="3093" r="7032" b="4516"/>
          <a:stretch>
            <a:fillRect/>
          </a:stretch>
        </p:blipFill>
        <p:spPr>
          <a:xfrm>
            <a:off x="4286248" y="428604"/>
            <a:ext cx="4572032" cy="581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4000504"/>
            <a:ext cx="45005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Награжден: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Медалью «За отвагу»,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Орден «Красной звезды»,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Медаль «За победу над Германией».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орден кр зв.jpg"/>
          <p:cNvPicPr>
            <a:picLocks noChangeAspect="1"/>
          </p:cNvPicPr>
          <p:nvPr/>
        </p:nvPicPr>
        <p:blipFill>
          <a:blip r:embed="rId2" cstate="print"/>
          <a:srcRect l="6293" t="6614" r="4028"/>
          <a:stretch>
            <a:fillRect/>
          </a:stretch>
        </p:blipFill>
        <p:spPr>
          <a:xfrm>
            <a:off x="214282" y="214290"/>
            <a:ext cx="4937134" cy="3668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награды.jpg"/>
          <p:cNvPicPr>
            <a:picLocks noChangeAspect="1"/>
          </p:cNvPicPr>
          <p:nvPr/>
        </p:nvPicPr>
        <p:blipFill>
          <a:blip r:embed="rId3" cstate="print"/>
          <a:srcRect l="38744" t="2941" r="3467"/>
          <a:stretch>
            <a:fillRect/>
          </a:stretch>
        </p:blipFill>
        <p:spPr>
          <a:xfrm>
            <a:off x="5357818" y="928670"/>
            <a:ext cx="3571900" cy="4714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000504"/>
            <a:ext cx="850115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Гришин Сергей Николаевич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Родился в 1955 году.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Служил на черноморском флоте – радистом. Работая на судне, рискуя своей жизнью вместе с командой ,  обследовали Керченский пролив, Феодосийский залив, Новороссийскую бухту.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Были подняты со дна и уничтожены:  морские мины, торпеды, снаряды, гранаты.</a:t>
            </a:r>
          </a:p>
        </p:txBody>
      </p:sp>
      <p:pic>
        <p:nvPicPr>
          <p:cNvPr id="3" name="Рисунок 2" descr="фото Гришин.jpg"/>
          <p:cNvPicPr>
            <a:picLocks noChangeAspect="1"/>
          </p:cNvPicPr>
          <p:nvPr/>
        </p:nvPicPr>
        <p:blipFill>
          <a:blip r:embed="rId2" cstate="print"/>
          <a:srcRect l="6933" t="6614" r="12008" b="7405"/>
          <a:stretch>
            <a:fillRect/>
          </a:stretch>
        </p:blipFill>
        <p:spPr>
          <a:xfrm>
            <a:off x="2571736" y="214290"/>
            <a:ext cx="5835935" cy="42148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85720" y="4000504"/>
            <a:ext cx="4500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1714488"/>
            <a:ext cx="257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ГРИШИН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СЕРГЕЙ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НИКОЛАЕВИЧ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а Гришина.jpg"/>
          <p:cNvPicPr>
            <a:picLocks noChangeAspect="1"/>
          </p:cNvPicPr>
          <p:nvPr/>
        </p:nvPicPr>
        <p:blipFill>
          <a:blip r:embed="rId2" cstate="print"/>
          <a:srcRect t="6256" r="4618" b="16592"/>
          <a:stretch>
            <a:fillRect/>
          </a:stretch>
        </p:blipFill>
        <p:spPr>
          <a:xfrm>
            <a:off x="357158" y="1000108"/>
            <a:ext cx="8501122" cy="5214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00496" y="285728"/>
            <a:ext cx="49292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в 1977 году – 458 единиц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в 1978 году – 577 единиц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в 1979 году – 354 единиц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в 1980 году  - 495 единиц</a:t>
            </a:r>
          </a:p>
          <a:p>
            <a:pPr>
              <a:buFont typeface="Wingdings" pitchFamily="2" charset="2"/>
              <a:buChar char="Ø"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cn15.nevsedoma.com.ua/photo/11/1152/2138_files/4-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2071678"/>
            <a:ext cx="5429288" cy="464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www.livekuban.ru/upload/medialibrary/902/902722257db1d0cc695eac64d8aab99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14422"/>
            <a:ext cx="335915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oursociety.ru/_nw/7/6037568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00504"/>
            <a:ext cx="3357586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357166"/>
            <a:ext cx="71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Ушедших на фронт мужчин заменили женщины и подростки.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://www.rossiyanavsegda.ru/uploads/other/2016/06/23/til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85860"/>
            <a:ext cx="3832225" cy="2874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://www.rossiyanavsegda.ru/uploads/other/2016/06/23/til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357298"/>
            <a:ext cx="3929090" cy="2768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www.rossiyanavsegda.ru/uploads/other/2016/06/23/til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929066"/>
            <a:ext cx="383899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www.rossiyanavsegda.ru/uploads/other/2016/06/23/til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071942"/>
            <a:ext cx="4214842" cy="2539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rossiyanavsegda.ru/uploads/other/2016/06/23/saninstr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3429024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http://www.rossiyanavsegda.ru/uploads/other/2016/06/23/saninst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85728"/>
            <a:ext cx="6065814" cy="414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18216387 (206x150, 45Kb)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4214818"/>
            <a:ext cx="3317548" cy="2415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142852"/>
            <a:ext cx="6786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Великая Отечественная война </a:t>
            </a:r>
          </a:p>
          <a:p>
            <a:pPr algn="ctr"/>
            <a:r>
              <a:rPr lang="ru-RU" sz="2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1941</a:t>
            </a:r>
            <a:r>
              <a:rPr lang="ru-RU" sz="2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– 1945 гг.</a:t>
            </a:r>
            <a:endParaRPr lang="ru-RU" sz="2400" b="1" i="1" dirty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 descr="ÐÐ·Ð¾Ð±ÑÐ°Ð¶ÐµÐ½Ð¸Ðµ Ð´Ð»Ñ Ð¿Ð»ÐµÐ¹ÐºÐ°ÑÑ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142961"/>
            <a:ext cx="7905773" cy="57150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5040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filed6-7.my.mail.ru/pic?url=https%3A%2F%2Fcontent-15.foto.my.mail.ru%2Fmail%2Fvarul44%2F_musicplaylistcover%2Fi-6071.jpg&amp;mw=&amp;mh=&amp;sig=14b75323cff10332fa93a330b07166c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928934"/>
            <a:ext cx="4143404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928926" y="428604"/>
            <a:ext cx="54162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ТАНЕЦ «СИНИЙ ПЛАТОЧЕК»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://www.playcast.ru/uploads/2016/05/06/18554677.png"/>
          <p:cNvPicPr/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658524" y="1142984"/>
            <a:ext cx="5485476" cy="3367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tatic.1tv.ru/uploads/photo/image/3/big/314273_big_bce7c8b9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8429652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8216387 (206x150, 45Kb)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500438"/>
            <a:ext cx="4218652" cy="3071834"/>
          </a:xfrm>
          <a:prstGeom prst="rect">
            <a:avLst/>
          </a:prstGeom>
          <a:noFill/>
        </p:spPr>
      </p:pic>
      <p:pic>
        <p:nvPicPr>
          <p:cNvPr id="5" name="Рисунок 4" descr="11 Ð°Ð¿ÑÐµÐ»Ñ 1944Ð³. Ð±ÑÐ»Ð° Ð¾ÑÐ²Ð¾Ð±Ð¾Ð¶Ð´ÐµÐ½Ð° ÐÐµÑÑÑ ! ÐÑÐ²Ð¾Ð±Ð¾Ð¶Ð´ÐµÐ½Ð¸Ðµ ÐÐµÑÑÐ¸, Ð¡Ð¡Ð¡Ð , Ð²Ð¾Ð¹Ð½Ð°, Ð¸ÑÑÐ¾ÑÐ¸Ñ, ÑÐ°ÐºÑÑ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14290"/>
            <a:ext cx="6265893" cy="4319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 Ð°Ð¿ÑÐµÐ»Ñ 1944Ð³. Ð±ÑÐ»Ð° Ð¾ÑÐ²Ð¾Ð±Ð¾Ð¶Ð´ÐµÐ½Ð° ÐÐµÑÑÑ ! ÐÑÐ²Ð¾Ð±Ð¾Ð¶Ð´ÐµÐ½Ð¸Ðµ ÐÐµÑÑÐ¸, Ð¡Ð¡Ð¡Ð , Ð²Ð¾Ð¹Ð½Ð°, Ð¸ÑÑÐ¾ÑÐ¸Ñ, ÑÐ°ÐºÑÑ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7929618" cy="5668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ospraz.ru/image/catalog/image/data/9_may/goroda_geroy/gg_kerch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0"/>
            <a:ext cx="528638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4282" y="1214422"/>
            <a:ext cx="35004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Обелиск Славы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 горе Митридат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в Керчи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2857496"/>
            <a:ext cx="29289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Гора Митридат возвышается над Керченским проливом на 91 метр и является визитной карточкой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города-героя Керчь. 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layer.myshared.ru/16/1021324/slides/slide_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90011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layer.myshared.ru/10/1011569/slides/slide_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785794"/>
            <a:ext cx="7786741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tunnel.ru/media/images/2018-05/post/118343/juravl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358245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bs.twimg.com/media/DqavECsX4AAt_8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428604"/>
            <a:ext cx="7358114" cy="52518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0b60/00066077-65203b53/1/img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85728"/>
            <a:ext cx="8215369" cy="6357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422" y="214291"/>
            <a:ext cx="6286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Великая Отечественная война </a:t>
            </a:r>
          </a:p>
          <a:p>
            <a:pPr algn="ctr"/>
            <a:r>
              <a:rPr lang="ru-RU" sz="2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1941 – 1945 гг.</a:t>
            </a:r>
            <a:endParaRPr lang="ru-RU" sz="2400" b="1" i="1" dirty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ÐÐ·Ð¾Ð±ÑÐ°Ð¶ÐµÐ½Ð¸Ðµ Ð´Ð»Ñ Ð¿Ð»ÐµÐ¹ÐºÐ°ÑÑ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3594" y="1000108"/>
            <a:ext cx="7530404" cy="5000660"/>
          </a:xfrm>
          <a:prstGeom prst="rect">
            <a:avLst/>
          </a:prstGeom>
          <a:noFill/>
        </p:spPr>
      </p:pic>
      <p:pic>
        <p:nvPicPr>
          <p:cNvPr id="5" name="Picture 4" descr="18216387 (206x150, 45Kb)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4358364"/>
            <a:ext cx="3432834" cy="2499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5040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layer.myshared.ru/16/1021324/slides/slide_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kerch.fm/uploads/posts/2015-04/1428749563__img_55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357562"/>
            <a:ext cx="4857784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https://files.geometria.ru/pics/original/037/176/371769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14290"/>
            <a:ext cx="5652357" cy="4127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4282" y="857232"/>
            <a:ext cx="34290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Дорогие ВЕТЕРАНЫ!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этот день мы поздравляем ВАС.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 за все вам говорим спасибо,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 души сегодня и сейчас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Ð¡ Ð¿ÑÐ°Ð·Ð´Ð½Ð¸ÐºÐ¾Ð¼, ÑÐ²Ð°Ð¶Ð°ÐµÐ¼ÑÐµ Ð²ÐµÑÐµÑÐ°Ð½Ñ. ÐÐ²Ð¾Ð·Ð´Ð¸ÐºÐ°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4314825"/>
            <a:ext cx="3700370" cy="2257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Ð¿Ð¾Ð¼Ð½Ð¸Ð¼ Ð³Ð¾ÑÐ´Ð¸Ð¼ÑÑ Ð½Ð°ÑÐ»ÐµÐ´ÑÐµÐ¼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528641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Ð´Ð°ÑÐ° Ð²Ð¾Ð¹Ð½Ñ Ð±ÑÐ´ÐµÐ¼ Ð¿Ð¾Ð¼Ð½Ð¸ÑÑ Ð²ÑÐµÐ³Ð´Ð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214290"/>
            <a:ext cx="5500694" cy="3586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18216387 (206x150, 45Kb)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3857628"/>
            <a:ext cx="3432834" cy="2499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volna.org/wp-content/uploads/2016/09/01-13.jpg"/>
          <p:cNvPicPr/>
          <p:nvPr/>
        </p:nvPicPr>
        <p:blipFill>
          <a:blip r:embed="rId2" cstate="print"/>
          <a:srcRect l="3157" b="30597"/>
          <a:stretch>
            <a:fillRect/>
          </a:stretch>
        </p:blipFill>
        <p:spPr bwMode="auto">
          <a:xfrm rot="20866029">
            <a:off x="271956" y="1602316"/>
            <a:ext cx="6710732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/>
          <p:nvPr/>
        </p:nvPicPr>
        <p:blipFill>
          <a:blip r:embed="rId3" cstate="print"/>
          <a:srcRect l="23439" r="4687"/>
          <a:stretch>
            <a:fillRect/>
          </a:stretch>
        </p:blipFill>
        <p:spPr bwMode="auto">
          <a:xfrm>
            <a:off x="5857884" y="214290"/>
            <a:ext cx="3286116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18216387 (206x150, 45Kb)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4143380"/>
            <a:ext cx="3432834" cy="2499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Temp\Temp1_53850-47.zip\Коллажи ко Дню Победы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-214338"/>
            <a:ext cx="7429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 апреля - 75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лет со дня      освобождения города героя Керчи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://cdn.fishki.net/upload/post/201403/31/1256610/812f8008f92dd4ccc8e3c8968f2660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864399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bigslide.ru/images/51/50061/960/img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warspot-asset.s3.amazonaws.com/articles/pictures/000/013/010/content/karta_-_osvobozhdenie_kry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99924"/>
            <a:ext cx="7072362" cy="6430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1142984"/>
            <a:ext cx="2786050" cy="2010430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Карта освобождения Крыма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апреля-12 мая 1944 года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ds04.infourok.ru/uploads/ex/0024/0018569b-d2fb8fef/640/img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90011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572132" y="3643314"/>
            <a:ext cx="35718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Великую Отечественную войну линия фронта четырежды проходила через Керчь, город был почти полностью разрушен.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800 дней и ночей город находился в зоне активных боевых действий 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22540" name="Picture 12" descr="11 Ð°Ð¿ÑÐµÐ»Ñ 1944Ð³. Ð±ÑÐ»Ð° Ð¾ÑÐ²Ð¾Ð±Ð¾Ð¶Ð´ÐµÐ½Ð° ÐÐµÑÑÑ ! ÐÑÐ²Ð¾Ð±Ð¾Ð¶Ð´ÐµÐ½Ð¸Ðµ ÐÐµÑÑÐ¸, Ð¡Ð¡Ð¡Ð , Ð²Ð¾Ð¹Ð½Ð°, Ð¸ÑÑÐ¾ÑÐ¸Ñ, ÑÐ°ÐºÑÑ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16457"/>
            <a:ext cx="5572118" cy="4441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42" name="Picture 14" descr="11 Ð°Ð¿ÑÐµÐ»Ñ 1944Ð³. Ð±ÑÐ»Ð° Ð¾ÑÐ²Ð¾Ð±Ð¾Ð¶Ð´ÐµÐ½Ð° ÐÐµÑÑÑ ! ÐÑÐ²Ð¾Ð±Ð¾Ð¶Ð´ÐµÐ½Ð¸Ðµ ÐÐµÑÑÐ¸, Ð¡Ð¡Ð¡Ð , Ð²Ð¾Ð¹Ð½Ð°, Ð¸ÑÑÐ¾ÑÐ¸Ñ, ÑÐ°ÐºÑÑ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0"/>
            <a:ext cx="6572250" cy="3695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496</Words>
  <Application>Microsoft Office PowerPoint</Application>
  <PresentationFormat>Экран (4:3)</PresentationFormat>
  <Paragraphs>93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Company>Интернат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28082023V</cp:lastModifiedBy>
  <cp:revision>75</cp:revision>
  <dcterms:created xsi:type="dcterms:W3CDTF">2015-02-17T08:35:42Z</dcterms:created>
  <dcterms:modified xsi:type="dcterms:W3CDTF">2024-10-19T07:40:14Z</dcterms:modified>
</cp:coreProperties>
</file>