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27" r:id="rId3"/>
    <p:sldId id="325" r:id="rId4"/>
    <p:sldId id="343" r:id="rId5"/>
    <p:sldId id="261" r:id="rId6"/>
    <p:sldId id="264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9" r:id="rId16"/>
    <p:sldId id="338" r:id="rId17"/>
    <p:sldId id="341" r:id="rId18"/>
    <p:sldId id="342" r:id="rId19"/>
    <p:sldId id="340" r:id="rId20"/>
    <p:sldId id="274" r:id="rId21"/>
    <p:sldId id="278" r:id="rId22"/>
    <p:sldId id="280" r:id="rId23"/>
    <p:sldId id="346" r:id="rId24"/>
    <p:sldId id="347" r:id="rId25"/>
    <p:sldId id="297" r:id="rId26"/>
    <p:sldId id="329" r:id="rId27"/>
    <p:sldId id="34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D9E58-3022-4CB2-B957-EB0CCCEB114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709A3-78A7-4805-8AC2-46BEE67B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09A3-78A7-4805-8AC2-46BEE67B71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09A3-78A7-4805-8AC2-46BEE67B71F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09A3-78A7-4805-8AC2-46BEE67B71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09A3-78A7-4805-8AC2-46BEE67B71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09A3-78A7-4805-8AC2-46BEE67B71F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09A3-78A7-4805-8AC2-46BEE67B71F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09A3-78A7-4805-8AC2-46BEE67B71F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09A3-78A7-4805-8AC2-46BEE67B71F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9992" y="616530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53616"/>
                </a:solidFill>
              </a:rPr>
              <a:t>г. КЕРЧЬ, 2023 г.</a:t>
            </a:r>
            <a:endParaRPr lang="ru-RU" sz="1600" b="1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5500702"/>
            <a:ext cx="3357586" cy="1015663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</a:rPr>
              <a:t>Автор:  Буданова Н.В.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воспитатель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500174"/>
            <a:ext cx="63733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 имя мира </a:t>
            </a:r>
            <a:b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на земле»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(78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годовщина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победы в ВОВ.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91680" y="1643050"/>
            <a:ext cx="74523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города Керчи Республики Крым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«Детский сад комбинированного вида № 51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Журавушка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9 Мая открытка"/>
          <p:cNvPicPr>
            <a:picLocks noChangeAspect="1" noChangeArrowheads="1"/>
          </p:cNvPicPr>
          <p:nvPr/>
        </p:nvPicPr>
        <p:blipFill>
          <a:blip r:embed="rId4" cstate="print"/>
          <a:srcRect t="7271" r="5388" b="7895"/>
          <a:stretch>
            <a:fillRect/>
          </a:stretch>
        </p:blipFill>
        <p:spPr bwMode="auto">
          <a:xfrm>
            <a:off x="0" y="3356992"/>
            <a:ext cx="422172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887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Моряки сторожевого катера Черноморского флота в боевом походе. 1942 г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80401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i.mycdn.me/i?r=AzEPZsRbOZEKgBhR0XGMT1RkxJtTs8tgPoJx1ZjLqeh_OaaKTM5SRkZCeTgDn6uOyic"/>
          <p:cNvPicPr>
            <a:picLocks noChangeAspect="1" noChangeArrowheads="1"/>
          </p:cNvPicPr>
          <p:nvPr/>
        </p:nvPicPr>
        <p:blipFill>
          <a:blip r:embed="rId2" cstate="print"/>
          <a:srcRect b="6842"/>
          <a:stretch>
            <a:fillRect/>
          </a:stretch>
        </p:blipFill>
        <p:spPr bwMode="auto">
          <a:xfrm>
            <a:off x="107504" y="116632"/>
            <a:ext cx="7541466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08518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домом очищаем дом.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Врага повсюду мы найдем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i.mycdn.me/i?r=AzEPZsRbOZEKgBhR0XGMT1RkE4BvfWG7x92bCRWPjy2Y-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16" y="113430"/>
            <a:ext cx="8837072" cy="655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i.ytimg.com/vi/gbEC0LSjst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48234"/>
            <a:ext cx="8712968" cy="490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https://rostov-gorod.ru/upload/images_news/055/c0fe42dc0b3923c16d3cb5f85aceab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2" name="AutoShape 4" descr="https://rostov-gorod.ru/upload/images_news/055/c0fe42dc0b3923c16d3cb5f85aceab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4" name="Picture 6" descr="https://sun9-25.userapi.com/impg/Bpni2YEWRQaa3jphmCVQja7EGoLnxxLjBHztqg/KV73OVOZGtI.jpg?size=800x450&amp;quality=96&amp;sign=eca58785bdd6b35ac66951e2979859df&amp;c_uniq_tag=4anoMNdN4PDuCIqUpeDE0cjDQ4URruUJforcoMTRaBw&amp;type=album"/>
          <p:cNvPicPr>
            <a:picLocks noChangeAspect="1" noChangeArrowheads="1"/>
          </p:cNvPicPr>
          <p:nvPr/>
        </p:nvPicPr>
        <p:blipFill>
          <a:blip r:embed="rId2" cstate="print"/>
          <a:srcRect l="13230" r="13061"/>
          <a:stretch>
            <a:fillRect/>
          </a:stretch>
        </p:blipFill>
        <p:spPr bwMode="auto">
          <a:xfrm>
            <a:off x="3527376" y="0"/>
            <a:ext cx="5616624" cy="4248472"/>
          </a:xfrm>
          <a:prstGeom prst="rect">
            <a:avLst/>
          </a:prstGeom>
          <a:noFill/>
        </p:spPr>
      </p:pic>
      <p:pic>
        <p:nvPicPr>
          <p:cNvPr id="63498" name="Picture 10" descr="https://gazetavechorka.ru/static/upload/content/k74m925iZCj0AGMHWav1B3PcD.jpg"/>
          <p:cNvPicPr>
            <a:picLocks noChangeAspect="1" noChangeArrowheads="1"/>
          </p:cNvPicPr>
          <p:nvPr/>
        </p:nvPicPr>
        <p:blipFill>
          <a:blip r:embed="rId3" cstate="print"/>
          <a:srcRect t="5357" r="16625"/>
          <a:stretch>
            <a:fillRect/>
          </a:stretch>
        </p:blipFill>
        <p:spPr bwMode="auto">
          <a:xfrm>
            <a:off x="179512" y="2996952"/>
            <a:ext cx="4896544" cy="370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500" name="Picture 12" descr="https://i.ytimg.com/vi/OsCzYRHfQyk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4968552" cy="279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502" name="Picture 14" descr="https://cdn.culture.ru/images/adce95f9-8b5b-5765-9fcd-037f5be84f55"/>
          <p:cNvPicPr>
            <a:picLocks noChangeAspect="1" noChangeArrowheads="1"/>
          </p:cNvPicPr>
          <p:nvPr/>
        </p:nvPicPr>
        <p:blipFill>
          <a:blip r:embed="rId5" cstate="print"/>
          <a:srcRect r="30747"/>
          <a:stretch>
            <a:fillRect/>
          </a:stretch>
        </p:blipFill>
        <p:spPr bwMode="auto">
          <a:xfrm>
            <a:off x="5148064" y="2924944"/>
            <a:ext cx="388843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www.inpearls.ru/img/pearls/1549095-9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99" y="1124744"/>
            <a:ext cx="9060301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present5.com/presentforday2/20161214/patriotizm_images/patriotizm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58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AppData\Local\Microsoft\Windows\Temporary Internet Files\Content.Word\Nikiforov_Aleksey_Fed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752528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1124744"/>
            <a:ext cx="40324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Никифоров Алексей Федорович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Гвардии старший сержант.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Командовал отделением саперного взвода.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Дошел до Берлина.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 награжден орденами и медалями: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Орден «Ленина»,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Медаль «Золотая звезда» 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Desktop\ПАТРИОТИЧЕСКОЕ ВОСПИТАНИЕ\ЛЕВЧЕНКО МАША\IMG-c134697070651e449836143103623fb5-V.jpg"/>
          <p:cNvPicPr/>
          <p:nvPr/>
        </p:nvPicPr>
        <p:blipFill>
          <a:blip r:embed="rId2" cstate="print">
            <a:lum bright="-11000" contrast="33000"/>
          </a:blip>
          <a:srcRect l="15789" t="8259" r="3174"/>
          <a:stretch>
            <a:fillRect/>
          </a:stretch>
        </p:blipFill>
        <p:spPr bwMode="auto">
          <a:xfrm>
            <a:off x="5148064" y="188640"/>
            <a:ext cx="3886944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052736"/>
            <a:ext cx="46805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Карташов Иван Григорьевич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(1922 года рождения)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Служил разведчиком.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Прошел и освободил много стран: Польшу, Австрию, Венгрию, Румынию и Германию.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 орденами и медалями: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медаль «За Отвагу»,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 освобождение Варшавы»,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 освобождение Берлина».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Прожил долгую послевоенную жизнь.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92696"/>
            <a:ext cx="410445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Прадедушка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Ульянцев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Александр Кузьмич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1941 году был призван в ряды советской армии защищать Родину от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немецко-фашистских захватчиков.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Дошел до  Берлина.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Награды: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медаль «За отвагу»,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 взятие Варшавы»,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 взятие Берлина».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войны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восстанавливал города, строил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северо-крымский канал.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истратор\Desktop\ПАТРИОТИЧЕСКОЕ ВОСПИТАНИЕ\ВАСНЕВСКАЯ СОНЯ\IMG-4b8b946df7866118aefd9c82220110b0-V.jpg"/>
          <p:cNvPicPr/>
          <p:nvPr/>
        </p:nvPicPr>
        <p:blipFill>
          <a:blip r:embed="rId3" cstate="print">
            <a:lum bright="-9000" contrast="35000"/>
          </a:blip>
          <a:srcRect t="5763" b="20278"/>
          <a:stretch>
            <a:fillRect/>
          </a:stretch>
        </p:blipFill>
        <p:spPr bwMode="auto">
          <a:xfrm>
            <a:off x="4283968" y="188640"/>
            <a:ext cx="4655110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www.uchmag.ru/upload/catalog/posob/_/k/_k_p_l-225_/cover_image_big.jpg"/>
          <p:cNvPicPr>
            <a:picLocks noChangeAspect="1" noChangeArrowheads="1"/>
          </p:cNvPicPr>
          <p:nvPr/>
        </p:nvPicPr>
        <p:blipFill>
          <a:blip r:embed="rId3" cstate="print"/>
          <a:srcRect l="11059" b="10371"/>
          <a:stretch>
            <a:fillRect/>
          </a:stretch>
        </p:blipFill>
        <p:spPr bwMode="auto">
          <a:xfrm>
            <a:off x="179512" y="0"/>
            <a:ext cx="8784976" cy="630529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71546"/>
            <a:ext cx="4071934" cy="6124754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Прадедушка </a:t>
            </a:r>
          </a:p>
          <a:p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Мещеряков Степан Романович</a:t>
            </a:r>
          </a:p>
          <a:p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(1915 года рождения)</a:t>
            </a:r>
          </a:p>
          <a:p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1941 году был </a:t>
            </a:r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призван </a:t>
            </a:r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войну. </a:t>
            </a:r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Воевал </a:t>
            </a:r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Ленинградском фронте.  </a:t>
            </a:r>
            <a:b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ранен и списан домой.</a:t>
            </a:r>
          </a:p>
          <a:p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 медалью </a:t>
            </a:r>
            <a:b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 отвагу»</a:t>
            </a:r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Администратор\AppData\Local\Microsoft\Windows\Temporary Internet Files\Content.Word\image-21-03-23-20-47-2.jpeg"/>
          <p:cNvPicPr/>
          <p:nvPr/>
        </p:nvPicPr>
        <p:blipFill>
          <a:blip r:embed="rId2" cstate="print">
            <a:lum bright="1000" contrast="44000"/>
          </a:blip>
          <a:srcRect l="2120" r="2457"/>
          <a:stretch>
            <a:fillRect/>
          </a:stretch>
        </p:blipFill>
        <p:spPr bwMode="auto">
          <a:xfrm>
            <a:off x="4427984" y="188640"/>
            <a:ext cx="449999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4143404" cy="7232749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sz="280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Пробабушка</a:t>
            </a:r>
            <a:endParaRPr lang="ru-RU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Загорулько</a:t>
            </a: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Филипповна – </a:t>
            </a:r>
            <a:b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младший лейтенант </a:t>
            </a:r>
            <a:b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 морской пехоты.</a:t>
            </a:r>
          </a:p>
          <a:p>
            <a:r>
              <a:rPr lang="ru-RU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1941 году закончила медицинское училище и </a:t>
            </a:r>
            <a:br>
              <a:rPr lang="ru-RU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июня ушла на фронт.</a:t>
            </a:r>
          </a:p>
          <a:p>
            <a:r>
              <a:rPr lang="ru-RU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Защищала легендарный город Севастополь. Прошла все страны Европы.</a:t>
            </a:r>
            <a:br>
              <a:rPr lang="ru-RU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Дошла до Берлина и расписалась на Рейхстаге.</a:t>
            </a:r>
          </a:p>
          <a:p>
            <a:r>
              <a:rPr lang="ru-RU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Получила много боевых наград.</a:t>
            </a:r>
          </a:p>
          <a:p>
            <a:endParaRPr lang="ru-RU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Администратор\Desktop\ПАТРИОТИЧЕСКОЕ ВОСПИТАНИЕ\КОВАЛЕНКО\IMG-a97ca5fac43e17d70c1d1cf5d4ed1a6d-V.jpg"/>
          <p:cNvPicPr/>
          <p:nvPr/>
        </p:nvPicPr>
        <p:blipFill>
          <a:blip r:embed="rId2" cstate="print">
            <a:lum bright="-1000" contrast="24000"/>
          </a:blip>
          <a:srcRect t="57423" r="50357"/>
          <a:stretch>
            <a:fillRect/>
          </a:stretch>
        </p:blipFill>
        <p:spPr bwMode="auto">
          <a:xfrm>
            <a:off x="4355976" y="188640"/>
            <a:ext cx="4464496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4176464" cy="68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Логачев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Александр Герасимович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Ушел на войну, ему было неполных 18 лет.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бою под Львовом комсорг стрелкового батальона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ранен.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Награды: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ордена «Отечественной войны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степени»,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орден «Красной Звезды», медали.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Вернулся домой живым.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Написал книгу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«Солдат вспоминает войну»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Администратор\Desktop\ПАТРИОТИЧЕСКОЕ ВОСПИТАНИЕ\БАРИНОВА ЛИЗА\IMG-7482a78801f4b47990ed533f38b5106e-V.jpg"/>
          <p:cNvPicPr/>
          <p:nvPr/>
        </p:nvPicPr>
        <p:blipFill>
          <a:blip r:embed="rId2" cstate="print">
            <a:lum bright="9000" contrast="26000"/>
          </a:blip>
          <a:srcRect/>
          <a:stretch>
            <a:fillRect/>
          </a:stretch>
        </p:blipFill>
        <p:spPr bwMode="auto">
          <a:xfrm>
            <a:off x="4283968" y="188640"/>
            <a:ext cx="4685838" cy="6026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ПАТРИОТИЧЕСКОЕ ВОСПИТАНИЕ\БАРИНОВА ЛИЗА\IMG-59630dfa0b2755088dd69569634481d0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280269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Администратор\Desktop\ПАТРИОТИЧЕСКОЕ ВОСПИТАНИЕ\ВАСНЕВСКАЯ СОНЯ\IMG-4b8b946df7866118aefd9c82220110b0-V.jpg"/>
          <p:cNvPicPr/>
          <p:nvPr/>
        </p:nvPicPr>
        <p:blipFill>
          <a:blip r:embed="rId3" cstate="print">
            <a:lum bright="-9000" contrast="35000"/>
          </a:blip>
          <a:srcRect l="12375" t="5763" r="14923" b="44641"/>
          <a:stretch>
            <a:fillRect/>
          </a:stretch>
        </p:blipFill>
        <p:spPr bwMode="auto">
          <a:xfrm>
            <a:off x="3347864" y="476672"/>
            <a:ext cx="273630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Администратор\AppData\Local\Microsoft\Windows\Temporary Internet Files\Content.Word\Scan2022-05-07_213033.jpg"/>
          <p:cNvPicPr/>
          <p:nvPr/>
        </p:nvPicPr>
        <p:blipFill>
          <a:blip r:embed="rId4" cstate="print"/>
          <a:srcRect t="4992"/>
          <a:stretch>
            <a:fillRect/>
          </a:stretch>
        </p:blipFill>
        <p:spPr bwMode="auto">
          <a:xfrm>
            <a:off x="539552" y="1052736"/>
            <a:ext cx="2473960" cy="355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450912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Никифоров Алексей Федорович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38610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Ульянцев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Кузьмич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3717032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Логачев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Герасимович</a:t>
            </a:r>
          </a:p>
        </p:txBody>
      </p:sp>
      <p:pic>
        <p:nvPicPr>
          <p:cNvPr id="15" name="Рисунок 14" descr="https://cdn.vseinstrumenti.ru/images/goods/1100237/1000x1000/51840733.jpg"/>
          <p:cNvPicPr/>
          <p:nvPr/>
        </p:nvPicPr>
        <p:blipFill>
          <a:blip r:embed="rId5" cstate="print"/>
          <a:srcRect l="5149" t="33029" r="2725" b="36205"/>
          <a:stretch>
            <a:fillRect/>
          </a:stretch>
        </p:blipFill>
        <p:spPr bwMode="auto">
          <a:xfrm>
            <a:off x="2915816" y="4869160"/>
            <a:ext cx="6120680" cy="1827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rvomai-biblio.ru/wp-content/uploads/2022/06/%D0%A2%D0%BE%D1%82-%D1%81%D0%B0%D0%BC%D1%8B%D0%B9-%D0%B4%D0%B5%D0%BD%D1%8C-%D0%B2-%D0%B3%D0%BE%D0%B4%D1%83-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6632"/>
            <a:ext cx="6444481" cy="481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un9-6.userapi.com/impg/-Bl-jkbXqND0tLQXN4-DGyU9PL4ovpII1Xqriw/oDwe-Kzv5sQ.jpg?size=800x269&amp;quality=96&amp;sign=ee268761a1cf255e098ac1194b83e022&amp;c_uniq_tag=00KziB7v0ChzZontMFowkr4HVp1xdK-dQ1DKBglS6P0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8568952" cy="199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olna.org/wp-content/uploads/2016/09/01-13.jpg"/>
          <p:cNvPicPr/>
          <p:nvPr/>
        </p:nvPicPr>
        <p:blipFill>
          <a:blip r:embed="rId2" cstate="print"/>
          <a:srcRect l="3157" b="30597"/>
          <a:stretch>
            <a:fillRect/>
          </a:stretch>
        </p:blipFill>
        <p:spPr bwMode="auto">
          <a:xfrm rot="20866029">
            <a:off x="345371" y="806843"/>
            <a:ext cx="8057721" cy="412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18216387 (206x150, 45Kb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645024"/>
            <a:ext cx="4176464" cy="3041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.ytimg.com/vi/FRyocOj6-k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.pinimg.com/originals/af/d4/29/afd4291100b1860aea63ff9e11a734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</p:spPr>
      </p:pic>
    </p:spTree>
  </p:cSld>
  <p:clrMapOvr>
    <a:masterClrMapping/>
  </p:clrMapOvr>
  <p:transition advTm="85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.pinimg.com/originals/af/d4/29/afd4291100b1860aea63ff9e11a734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</p:spPr>
      </p:pic>
    </p:spTree>
  </p:cSld>
  <p:clrMapOvr>
    <a:masterClrMapping/>
  </p:clrMapOvr>
  <p:transition advTm="858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i.rt.com/russian/images/2019.09/original/5d821010ae5ac96a18713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40466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Юрий Левитан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Обращение Левитана 22 июня 1941 года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72132" y="3933056"/>
            <a:ext cx="35718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 июня 1941 года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началась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2540" name="Picture 12" descr="11 Ð°Ð¿ÑÐµÐ»Ñ 1944Ð³. Ð±ÑÐ»Ð° Ð¾ÑÐ²Ð¾Ð±Ð¾Ð¶Ð´ÐµÐ½Ð° ÐÐµÑÑÑ ! ÐÑÐ²Ð¾Ð±Ð¾Ð¶Ð´ÐµÐ½Ð¸Ðµ ÐÐµÑÑÐ¸, Ð¡Ð¡Ð¡Ð , Ð²Ð¾Ð¹Ð½Ð°, Ð¸ÑÑÐ¾ÑÐ¸Ñ, ÑÐ°ÐºÑ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6457"/>
            <a:ext cx="5572118" cy="444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11 Ð°Ð¿ÑÐµÐ»Ñ 1944Ð³. Ð±ÑÐ»Ð° Ð¾ÑÐ²Ð¾Ð±Ð¾Ð¶Ð´ÐµÐ½Ð° ÐÐµÑÑÑ ! ÐÑÐ²Ð¾Ð±Ð¾Ð¶Ð´ÐµÐ½Ð¸Ðµ ÐÐµÑÑÐ¸, Ð¡Ð¡Ð¡Ð , Ð²Ð¾Ð¹Ð½Ð°, Ð¸ÑÑÐ¾ÑÐ¸Ñ, ÑÐ°ÐºÑ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6572250" cy="369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.mycdn.me/i?r=AzEPZsRbOZEKgBhR0XGMT1RkvaVxnPeoxua2iooa6n5i2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24944"/>
            <a:ext cx="5095200" cy="3816424"/>
          </a:xfrm>
          <a:prstGeom prst="rect">
            <a:avLst/>
          </a:prstGeom>
          <a:noFill/>
        </p:spPr>
      </p:pic>
      <p:pic>
        <p:nvPicPr>
          <p:cNvPr id="27654" name="Picture 6" descr="https://cs12.pikabu.ru/post_img/2021/02/12/8/og_og_1613133328299091775.jpg"/>
          <p:cNvPicPr>
            <a:picLocks noChangeAspect="1" noChangeArrowheads="1"/>
          </p:cNvPicPr>
          <p:nvPr/>
        </p:nvPicPr>
        <p:blipFill>
          <a:blip r:embed="rId3" cstate="print"/>
          <a:srcRect r="12778"/>
          <a:stretch>
            <a:fillRect/>
          </a:stretch>
        </p:blipFill>
        <p:spPr bwMode="auto">
          <a:xfrm>
            <a:off x="2843808" y="116632"/>
            <a:ext cx="6120680" cy="3672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4005064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«Вперед,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РОДИНУ»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s://phototass4.cdnvideo.ru/width/960_51849019/tass/m2/uploads/i/20191001/5187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5923350" cy="3769966"/>
          </a:xfrm>
          <a:prstGeom prst="rect">
            <a:avLst/>
          </a:prstGeom>
          <a:noFill/>
        </p:spPr>
      </p:pic>
      <p:pic>
        <p:nvPicPr>
          <p:cNvPr id="55298" name="Picture 2" descr="https://zanmsk.ru/wp-content/uploads/2019/05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6631"/>
            <a:ext cx="7426075" cy="3787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smolbattle.ru/data/attachments/366/366344-32c5d31c70bd94eccd962419d7befe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08512" cy="64230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764704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Алло, Алло, Юпитер?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– Алмаз,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Почти совсем не слышу вас.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с боем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заняли село,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как у вас?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Алло! Алло!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i.ytimg.com/vi/-wPxZEqWxFg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418" y="0"/>
            <a:ext cx="5248582" cy="3284984"/>
          </a:xfrm>
          <a:prstGeom prst="rect">
            <a:avLst/>
          </a:prstGeom>
          <a:noFill/>
        </p:spPr>
      </p:pic>
      <p:pic>
        <p:nvPicPr>
          <p:cNvPr id="57350" name="Picture 6" descr="https://webpulse.imgsmail.ru/imgpreview?mb=webpulse&amp;key=pulse_cabinet-image-d1f8cc6b-47e7-4dbd-8c9f-bf4e2cc99b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84984"/>
            <a:ext cx="4860032" cy="3499223"/>
          </a:xfrm>
          <a:prstGeom prst="rect">
            <a:avLst/>
          </a:prstGeom>
          <a:noFill/>
        </p:spPr>
      </p:pic>
      <p:pic>
        <p:nvPicPr>
          <p:cNvPr id="57352" name="Picture 8" descr="https://waralbum.ru/wp-content/uploads/2016/04/Scheh_sanitar-Kaplanova_perevyazka_1942_AArhip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6632"/>
            <a:ext cx="4316556" cy="3168352"/>
          </a:xfrm>
          <a:prstGeom prst="rect">
            <a:avLst/>
          </a:prstGeom>
          <a:noFill/>
        </p:spPr>
      </p:pic>
      <p:pic>
        <p:nvPicPr>
          <p:cNvPr id="57354" name="Picture 10" descr="https://cdn.fishki.net/upload/post/2021/11/30/4015209/87d660c8d2c1e12a532735b511ac0806.jpg"/>
          <p:cNvPicPr>
            <a:picLocks noChangeAspect="1" noChangeArrowheads="1"/>
          </p:cNvPicPr>
          <p:nvPr/>
        </p:nvPicPr>
        <p:blipFill>
          <a:blip r:embed="rId6" cstate="print"/>
          <a:srcRect l="8358"/>
          <a:stretch>
            <a:fillRect/>
          </a:stretch>
        </p:blipFill>
        <p:spPr bwMode="auto">
          <a:xfrm>
            <a:off x="91630" y="3284984"/>
            <a:ext cx="421496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230</Words>
  <Application>Microsoft Office PowerPoint</Application>
  <PresentationFormat>Экран (4:3)</PresentationFormat>
  <Paragraphs>80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Администратор</cp:lastModifiedBy>
  <cp:revision>153</cp:revision>
  <dcterms:created xsi:type="dcterms:W3CDTF">2015-02-17T08:35:42Z</dcterms:created>
  <dcterms:modified xsi:type="dcterms:W3CDTF">2023-04-25T19:32:04Z</dcterms:modified>
</cp:coreProperties>
</file>