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3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0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52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2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24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3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6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326EA9-1D0A-42A1-93A0-4F3A9320D7C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9CF313-EBBE-4100-99FA-25001810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20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64" y="1322406"/>
            <a:ext cx="5687125" cy="3457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3376" y="862975"/>
            <a:ext cx="5550333" cy="23137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СКАЗКОТЕРАПИЯ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53" y="3222061"/>
            <a:ext cx="3112789" cy="3400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9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3282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Сказкотерапия – это психотерапевтическое направление, с помощью которого ребенок может побороть свои страхи, негативные черты личности, а также оно воспитывает, развивает личность и, при необходимости, корректирует поведение. Это самый древний метод воспитания и образования. Сказкотерапия очень популярна на сегодняшний день и активно используется в работе с </a:t>
            </a:r>
            <a:r>
              <a:rPr lang="ru-RU" sz="2800" dirty="0" smtClean="0"/>
              <a:t>детьми.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35" y="3282299"/>
            <a:ext cx="4763367" cy="357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7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256310"/>
            <a:ext cx="11887200" cy="26115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со сказкой</a:t>
            </a:r>
            <a:r>
              <a:rPr lang="ru-RU" dirty="0" smtClean="0"/>
              <a:t>: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обсуждение </a:t>
            </a:r>
            <a:r>
              <a:rPr lang="ru-RU" dirty="0"/>
              <a:t>уже существующей </a:t>
            </a:r>
            <a:r>
              <a:rPr lang="ru-RU" dirty="0" smtClean="0"/>
              <a:t>сказки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 написание собственной сказки взрослого и ребенка;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   </a:t>
            </a:r>
            <a:r>
              <a:rPr lang="ru-RU" dirty="0" err="1" smtClean="0"/>
              <a:t>инсценирование</a:t>
            </a:r>
            <a:r>
              <a:rPr lang="ru-RU" dirty="0"/>
              <a:t>, драматизация уже написанной сказки (это может быть как актерское </a:t>
            </a:r>
            <a:r>
              <a:rPr lang="ru-RU" dirty="0" err="1"/>
              <a:t>отыгрывание</a:t>
            </a:r>
            <a:r>
              <a:rPr lang="ru-RU" dirty="0"/>
              <a:t>, так и кукольный театр);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арттерапевтическая</a:t>
            </a:r>
            <a:r>
              <a:rPr lang="ru-RU" dirty="0" smtClean="0"/>
              <a:t> </a:t>
            </a:r>
            <a:r>
              <a:rPr lang="ru-RU" dirty="0"/>
              <a:t>работа по мотивам сказки;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3200399"/>
            <a:ext cx="5619146" cy="302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9" y="3759430"/>
            <a:ext cx="4973782" cy="26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15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2" y="616527"/>
            <a:ext cx="11665527" cy="556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Именно сказка знакомит детей с неизменными во все времена эталонами добра и зла, причём не в назидательной форме, а так что ребёнок сам понимает, что хорошо, а что плохо. С действиями полюбившихся героев ребёнок может сверять и свои собственные поступки. Именно на примерах сказочных героев воспитываются такие важные качества, как оптимизм, вера в свои силы, настойчивость в достижении поставленной цели. Кроме того , сказки развивают воображение, учат фантазировать. А ведь детские фантазии-необходимое условие полноценного развития личности ребёнка, залог его душевного благополучия. Сказка не только учит, воспитывает, но и лечит. А проигрывание сказочных ситуаций, особенно конфликтных, способствует решению спорных вопросов, которые иногда кажутся детям неразрешимыми.</a:t>
            </a:r>
          </a:p>
        </p:txBody>
      </p:sp>
    </p:spTree>
    <p:extLst>
      <p:ext uri="{BB962C8B-B14F-4D97-AF65-F5344CB8AC3E}">
        <p14:creationId xmlns:p14="http://schemas.microsoft.com/office/powerpoint/2010/main" val="16281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85" y="353292"/>
            <a:ext cx="9942224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Возьмём к примеру, сказку «Лиса и кувшин». На занятиях по развитию речи учатся образовывать относительны прилагательные: кувшин из глины-глиняный, ложка из дерева-деревянная, банка из стекла-стеклянная и т. 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66" y="2064328"/>
            <a:ext cx="5340758" cy="4003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5" y="2881746"/>
            <a:ext cx="5957455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277091"/>
            <a:ext cx="6899564" cy="6303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С помощью персонажей сказки «Гуси-Лебеди» дети учатся ориентироваться в пространстве:- Кто стоит между мамой и Машей? - Кто стоит между Ваней и папой? - Где летят лебеди? Гуси в погоне за Машей несколько раз меняли направление:-Полетели гуси вправо от домика, поднялись гуси высоко над облаками; опустились низко и т. д. С помощью счётных палочек дети выкладывают домик, гусей, печку, ещё необходимым условием является подсчёт палочек. Например: для домика понадобиться шесть палочек, а для печки восемь палочек. Для того чтобы научиться соотносить количество и цифру, учатся считать гусей и яблоки упавшие на землю, находят нужную цифру и обводить её. При этом развивается зрительное восприятие и мелкая моторика.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6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994" y="173182"/>
            <a:ext cx="9859097" cy="22051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Сказка «Под грибком» помогает развивать память. Например: - Кто за кем под грибок спрятался? Так же на занятиях по формированию элементарных математических </a:t>
            </a:r>
            <a:r>
              <a:rPr lang="ru-RU" dirty="0" smtClean="0"/>
              <a:t>представлений</a:t>
            </a:r>
            <a:r>
              <a:rPr lang="ru-RU" dirty="0" smtClean="0"/>
              <a:t> </a:t>
            </a:r>
            <a:r>
              <a:rPr lang="ru-RU" dirty="0"/>
              <a:t>дети осваивают порядковый и количественный счёт, сравнивают героев сказки по величине, составлять задачи: - После кого прилетела бабочка, сколько стало героев под грибочком? и т.д..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4" y="2854036"/>
            <a:ext cx="4066680" cy="3643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034145"/>
            <a:ext cx="2963964" cy="3616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7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83" y="214746"/>
            <a:ext cx="6644843" cy="35259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Русская народная сказка «Репка» развивает зрительное восприятие, учит ориентироваться в пространстве (кто за каким героем стоит, его место нахождение), в процессе театрализации сказки развивается навык сотрудничества. Сотрудничество-это совместная деятельность нескольких участников ради достижения одной конечной цели, считаясь с интересами партнёров.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1" y="3740728"/>
            <a:ext cx="4276646" cy="302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4" y="235527"/>
            <a:ext cx="4963264" cy="350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28" y="3853860"/>
            <a:ext cx="3551384" cy="292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00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14" y="1055255"/>
            <a:ext cx="5203968" cy="4939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Сказкотерапия </a:t>
            </a:r>
            <a:r>
              <a:rPr lang="ru-RU" dirty="0"/>
              <a:t>в обучении детей </a:t>
            </a:r>
            <a:r>
              <a:rPr lang="ru-RU" dirty="0" smtClean="0"/>
              <a:t> </a:t>
            </a:r>
            <a:r>
              <a:rPr lang="ru-RU" dirty="0" smtClean="0"/>
              <a:t>развивает мотивацию к общению</a:t>
            </a:r>
            <a:r>
              <a:rPr lang="ru-RU" dirty="0" smtClean="0"/>
              <a:t>, повышает уровень связной речи </a:t>
            </a:r>
            <a:r>
              <a:rPr lang="ru-RU" dirty="0"/>
              <a:t>которая потребуется ему в освоении школьной программы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Решить проблемы и справиться с возникшими жизненными трудностями помогут терапевтические сказки. Они гораздо результативнее всяческих уговоров родителей. Хорошая сказка на самом деле творит настоящее чудо.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9" y="270929"/>
            <a:ext cx="4417905" cy="3463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931610"/>
            <a:ext cx="4655127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548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СКАЗКОТЕРАПИЯ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 </dc:title>
  <dc:creator>Евгения</dc:creator>
  <cp:lastModifiedBy>Евгения</cp:lastModifiedBy>
  <cp:revision>9</cp:revision>
  <dcterms:created xsi:type="dcterms:W3CDTF">2020-01-28T14:44:21Z</dcterms:created>
  <dcterms:modified xsi:type="dcterms:W3CDTF">2020-01-28T15:33:12Z</dcterms:modified>
</cp:coreProperties>
</file>