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66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26EA9-1D0A-42A1-93A0-4F3A9320D7C5}" type="datetimeFigureOut">
              <a:rPr lang="ru-RU" smtClean="0"/>
              <a:t>28.01.2020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CF313-EBBE-4100-99FA-250018107A9F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54429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26EA9-1D0A-42A1-93A0-4F3A9320D7C5}" type="datetimeFigureOut">
              <a:rPr lang="ru-RU" smtClean="0"/>
              <a:t>28.01.2020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CF313-EBBE-4100-99FA-250018107A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13365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26EA9-1D0A-42A1-93A0-4F3A9320D7C5}" type="datetimeFigureOut">
              <a:rPr lang="ru-RU" smtClean="0"/>
              <a:t>28.01.2020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CF313-EBBE-4100-99FA-250018107A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58095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26EA9-1D0A-42A1-93A0-4F3A9320D7C5}" type="datetimeFigureOut">
              <a:rPr lang="ru-RU" smtClean="0"/>
              <a:t>28.01.2020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CF313-EBBE-4100-99FA-250018107A9F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055233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26EA9-1D0A-42A1-93A0-4F3A9320D7C5}" type="datetimeFigureOut">
              <a:rPr lang="ru-RU" smtClean="0"/>
              <a:t>28.01.2020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CF313-EBBE-4100-99FA-250018107A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26299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26EA9-1D0A-42A1-93A0-4F3A9320D7C5}" type="datetimeFigureOut">
              <a:rPr lang="ru-RU" smtClean="0"/>
              <a:t>28.01.2020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CF313-EBBE-4100-99FA-250018107A9F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412485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26EA9-1D0A-42A1-93A0-4F3A9320D7C5}" type="datetimeFigureOut">
              <a:rPr lang="ru-RU" smtClean="0"/>
              <a:t>28.01.2020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CF313-EBBE-4100-99FA-250018107A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2302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26EA9-1D0A-42A1-93A0-4F3A9320D7C5}" type="datetimeFigureOut">
              <a:rPr lang="ru-RU" smtClean="0"/>
              <a:t>28.01.2020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CF313-EBBE-4100-99FA-250018107A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86947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26EA9-1D0A-42A1-93A0-4F3A9320D7C5}" type="datetimeFigureOut">
              <a:rPr lang="ru-RU" smtClean="0"/>
              <a:t>28.01.2020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CF313-EBBE-4100-99FA-250018107A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610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26EA9-1D0A-42A1-93A0-4F3A9320D7C5}" type="datetimeFigureOut">
              <a:rPr lang="ru-RU" smtClean="0"/>
              <a:t>28.01.2020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CF313-EBBE-4100-99FA-250018107A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29629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26EA9-1D0A-42A1-93A0-4F3A9320D7C5}" type="datetimeFigureOut">
              <a:rPr lang="ru-RU" smtClean="0"/>
              <a:t>28.01.2020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CF313-EBBE-4100-99FA-250018107A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63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26EA9-1D0A-42A1-93A0-4F3A9320D7C5}" type="datetimeFigureOut">
              <a:rPr lang="ru-RU" smtClean="0"/>
              <a:t>28.01.2020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CF313-EBBE-4100-99FA-250018107A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8436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26EA9-1D0A-42A1-93A0-4F3A9320D7C5}" type="datetimeFigureOut">
              <a:rPr lang="ru-RU" smtClean="0"/>
              <a:t>28.01.2020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CF313-EBBE-4100-99FA-250018107A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42578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26EA9-1D0A-42A1-93A0-4F3A9320D7C5}" type="datetimeFigureOut">
              <a:rPr lang="ru-RU" smtClean="0"/>
              <a:t>28.01.2020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CF313-EBBE-4100-99FA-250018107A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4394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26EA9-1D0A-42A1-93A0-4F3A9320D7C5}" type="datetimeFigureOut">
              <a:rPr lang="ru-RU" smtClean="0"/>
              <a:t>28.01.2020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CF313-EBBE-4100-99FA-250018107A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82083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26EA9-1D0A-42A1-93A0-4F3A9320D7C5}" type="datetimeFigureOut">
              <a:rPr lang="ru-RU" smtClean="0"/>
              <a:t>28.01.2020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CF313-EBBE-4100-99FA-250018107A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8142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26EA9-1D0A-42A1-93A0-4F3A9320D7C5}" type="datetimeFigureOut">
              <a:rPr lang="ru-RU" smtClean="0"/>
              <a:t>28.01.2020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CF313-EBBE-4100-99FA-250018107A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9967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6F326EA9-1D0A-42A1-93A0-4F3A9320D7C5}" type="datetimeFigureOut">
              <a:rPr lang="ru-RU" smtClean="0"/>
              <a:t>28.01.2020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99CF313-EBBE-4100-99FA-250018107A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662075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3564" y="1322406"/>
            <a:ext cx="5687125" cy="34574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573376" y="862975"/>
            <a:ext cx="5550333" cy="2313708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/>
              <a:t>СКАЗКОТЕРАПИЯ</a:t>
            </a:r>
            <a:br>
              <a:rPr lang="ru-RU" dirty="0"/>
            </a:b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4453" y="3222061"/>
            <a:ext cx="3112789" cy="340058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28947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1999" cy="328230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/>
              <a:t>Сказкотерапия – это психотерапевтическое направление, с помощью которого ребенок может побороть свои страхи, негативные черты личности, а также оно воспитывает, развивает личность и, при необходимости, корректирует поведение. Это самый древний метод воспитания и образования. Сказкотерапия очень популярна на сегодняшний день и активно используется в работе с </a:t>
            </a:r>
            <a:r>
              <a:rPr lang="ru-RU" sz="2800" dirty="0" smtClean="0"/>
              <a:t>детьми. </a:t>
            </a: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3535" y="3282299"/>
            <a:ext cx="4763367" cy="357570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87708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8545" y="256310"/>
            <a:ext cx="11887200" cy="261158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Работа </a:t>
            </a:r>
            <a:r>
              <a:rPr lang="ru-RU" dirty="0"/>
              <a:t>со сказкой</a:t>
            </a:r>
            <a:r>
              <a:rPr lang="ru-RU" dirty="0" smtClean="0"/>
              <a:t>:</a:t>
            </a:r>
            <a:endParaRPr lang="ru-RU" dirty="0"/>
          </a:p>
          <a:p>
            <a:pPr>
              <a:buFontTx/>
              <a:buChar char="-"/>
            </a:pPr>
            <a:r>
              <a:rPr lang="ru-RU" dirty="0" smtClean="0"/>
              <a:t>обсуждение </a:t>
            </a:r>
            <a:r>
              <a:rPr lang="ru-RU" dirty="0"/>
              <a:t>уже существующей </a:t>
            </a:r>
            <a:r>
              <a:rPr lang="ru-RU" dirty="0" smtClean="0"/>
              <a:t>сказки</a:t>
            </a:r>
            <a:endParaRPr lang="ru-RU" dirty="0"/>
          </a:p>
          <a:p>
            <a:pPr>
              <a:buFontTx/>
              <a:buChar char="-"/>
            </a:pPr>
            <a:r>
              <a:rPr lang="ru-RU" dirty="0" smtClean="0"/>
              <a:t> написание собственной сказки взрослого и ребенка;</a:t>
            </a:r>
            <a:endParaRPr lang="ru-RU" dirty="0"/>
          </a:p>
          <a:p>
            <a:pPr marL="0" indent="0">
              <a:buNone/>
            </a:pPr>
            <a:r>
              <a:rPr lang="ru-RU" dirty="0" smtClean="0"/>
              <a:t>-    </a:t>
            </a:r>
            <a:r>
              <a:rPr lang="ru-RU" dirty="0" err="1" smtClean="0"/>
              <a:t>инсценирование</a:t>
            </a:r>
            <a:r>
              <a:rPr lang="ru-RU" dirty="0"/>
              <a:t>, драматизация уже написанной сказки (это может быть как актерское </a:t>
            </a:r>
            <a:r>
              <a:rPr lang="ru-RU" dirty="0" err="1"/>
              <a:t>отыгрывание</a:t>
            </a:r>
            <a:r>
              <a:rPr lang="ru-RU" dirty="0"/>
              <a:t>, так и кукольный театр);</a:t>
            </a:r>
          </a:p>
          <a:p>
            <a:pPr marL="0" indent="0">
              <a:buNone/>
            </a:pPr>
            <a:r>
              <a:rPr lang="ru-RU" dirty="0" smtClean="0"/>
              <a:t>- </a:t>
            </a:r>
            <a:r>
              <a:rPr lang="ru-RU" dirty="0" err="1" smtClean="0"/>
              <a:t>арттерапевтическая</a:t>
            </a:r>
            <a:r>
              <a:rPr lang="ru-RU" dirty="0" smtClean="0"/>
              <a:t> </a:t>
            </a:r>
            <a:r>
              <a:rPr lang="ru-RU" dirty="0"/>
              <a:t>работа по мотивам сказки;</a:t>
            </a:r>
            <a:endParaRPr lang="ru-RU" dirty="0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64" y="3200399"/>
            <a:ext cx="5619146" cy="30202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3419" y="3759430"/>
            <a:ext cx="4973782" cy="26734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571591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1672" y="616527"/>
            <a:ext cx="11665527" cy="55626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400" dirty="0"/>
              <a:t>Именно сказка знакомит детей с неизменными во все времена эталонами добра и зла, причём не в назидательной форме, а так что ребёнок сам понимает, что хорошо, а что плохо. С действиями полюбившихся героев ребёнок может сверять и свои собственные поступки. Именно на примерах сказочных героев воспитываются такие важные качества, как оптимизм, вера в свои силы, настойчивость в достижении поставленной цели. Кроме того , сказки развивают воображение, учат фантазировать. А ведь детские фантазии-необходимое условие полноценного развития личности ребёнка, залог его душевного благополучия. Сказка не только учит, воспитывает, но и лечит. А проигрывание сказочных ситуаций, особенно конфликтных, способствует решению спорных вопросов, которые иногда кажутся детям неразрешимыми.</a:t>
            </a:r>
          </a:p>
        </p:txBody>
      </p:sp>
    </p:spTree>
    <p:extLst>
      <p:ext uri="{BB962C8B-B14F-4D97-AF65-F5344CB8AC3E}">
        <p14:creationId xmlns:p14="http://schemas.microsoft.com/office/powerpoint/2010/main" val="1628119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6285" y="353292"/>
            <a:ext cx="9942224" cy="14478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ru-RU" dirty="0"/>
              <a:t>Возьмём к примеру, сказку «Лиса и кувшин». На занятиях по развитию речи учатся образовывать относительны прилагательные: кувшин из глины-глиняный, ложка из дерева-деревянная, банка из стекла-стеклянная и т. д.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1366" y="2064328"/>
            <a:ext cx="5340758" cy="400396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285" y="2881746"/>
            <a:ext cx="5957455" cy="3574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547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0109" y="277091"/>
            <a:ext cx="6899564" cy="630381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dirty="0"/>
              <a:t>С помощью персонажей сказки «Гуси-Лебеди» дети учатся ориентироваться в пространстве:- Кто стоит между мамой и Машей? - Кто стоит между Ваней и папой? - Где летят лебеди? Гуси в погоне за Машей несколько раз меняли направление:-Полетели гуси вправо от домика, поднялись гуси высоко над облаками; опустились низко и т. д. С помощью счётных палочек дети выкладывают домик, гусей, печку, ещё необходимым условием является подсчёт палочек. Например: для домика понадобиться шесть палочек, а для печки восемь палочек. Для того чтобы научиться соотносить количество и цифру, учатся считать гусей и яблоки упавшие на землю, находят нужную цифру и обводить её. При этом развивается зрительное восприятие и мелкая моторика.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4886" y="0"/>
            <a:ext cx="48434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414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85994" y="173182"/>
            <a:ext cx="9859097" cy="220518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/>
              <a:t>Сказка «Под грибком» помогает развивать память. Например: - Кто за кем под грибок спрятался? Так же на занятиях по формированию элементарных математических </a:t>
            </a:r>
            <a:r>
              <a:rPr lang="ru-RU" dirty="0" smtClean="0"/>
              <a:t>представлений</a:t>
            </a:r>
            <a:r>
              <a:rPr lang="ru-RU" dirty="0" smtClean="0"/>
              <a:t> </a:t>
            </a:r>
            <a:r>
              <a:rPr lang="ru-RU" dirty="0"/>
              <a:t>дети осваивают порядковый и количественный счёт, сравнивают героев сказки по величине, составлять задачи: - После кого прилетела бабочка, сколько стало героев под грибочком? и т.д..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994" y="2854036"/>
            <a:ext cx="4066680" cy="364374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3197" y="3034145"/>
            <a:ext cx="2963964" cy="361603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437234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6283" y="214746"/>
            <a:ext cx="6644843" cy="3525982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/>
              <a:t>Русская народная сказка «Репка» развивает зрительное восприятие, учит ориентироваться в пространстве (кто за каким героем стоит, его место нахождение), в процессе театрализации сказки развивается навык сотрудничества. Сотрудничество-это совместная деятельность нескольких участников ради достижения одной конечной цели, считаясь с интересами партнёров.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541" y="3740728"/>
            <a:ext cx="4276646" cy="30202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7384" y="235527"/>
            <a:ext cx="4963264" cy="35052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7228" y="3853860"/>
            <a:ext cx="3551384" cy="29210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420030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7014" y="1055255"/>
            <a:ext cx="5203968" cy="493914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/>
              <a:t> Сказкотерапия </a:t>
            </a:r>
            <a:r>
              <a:rPr lang="ru-RU" dirty="0"/>
              <a:t>в обучении детей </a:t>
            </a:r>
            <a:r>
              <a:rPr lang="ru-RU" dirty="0" smtClean="0"/>
              <a:t> </a:t>
            </a:r>
            <a:r>
              <a:rPr lang="ru-RU" dirty="0" smtClean="0"/>
              <a:t>развивает мотивацию к общению</a:t>
            </a:r>
            <a:r>
              <a:rPr lang="ru-RU" dirty="0" smtClean="0"/>
              <a:t>, повышает уровень связной речи </a:t>
            </a:r>
            <a:r>
              <a:rPr lang="ru-RU" dirty="0"/>
              <a:t>которая потребуется ему в освоении школьной программы</a:t>
            </a:r>
            <a:r>
              <a:rPr lang="ru-RU" dirty="0" smtClean="0"/>
              <a:t>.</a:t>
            </a:r>
          </a:p>
          <a:p>
            <a:pPr algn="ctr"/>
            <a:r>
              <a:rPr lang="ru-RU" dirty="0"/>
              <a:t>Решить проблемы и справиться с возникшими жизненными трудностями помогут терапевтические сказки. Они гораздо результативнее всяческих уговоров родителей. Хорошая сказка на самом деле творит настоящее чудо.</a:t>
            </a:r>
            <a:endParaRPr lang="ru-RU" dirty="0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9659" y="270929"/>
            <a:ext cx="4417905" cy="346363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9018" y="3931610"/>
            <a:ext cx="4655127" cy="2618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195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537D0B"/>
      </a:dk2>
      <a:lt2>
        <a:srgbClr val="A9E257"/>
      </a:lt2>
      <a:accent1>
        <a:srgbClr val="38540A"/>
      </a:accent1>
      <a:accent2>
        <a:srgbClr val="31A274"/>
      </a:accent2>
      <a:accent3>
        <a:srgbClr val="236073"/>
      </a:accent3>
      <a:accent4>
        <a:srgbClr val="6C4D90"/>
      </a:accent4>
      <a:accent5>
        <a:srgbClr val="983C27"/>
      </a:accent5>
      <a:accent6>
        <a:srgbClr val="CD811F"/>
      </a:accent6>
      <a:hlink>
        <a:srgbClr val="293F06"/>
      </a:hlink>
      <a:folHlink>
        <a:srgbClr val="68883A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9759155-7935-4C61-A06C-C04380D1B16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46</TotalTime>
  <Words>548</Words>
  <Application>Microsoft Office PowerPoint</Application>
  <PresentationFormat>Широкоэкранный</PresentationFormat>
  <Paragraphs>14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2" baseType="lpstr">
      <vt:lpstr>Century Gothic</vt:lpstr>
      <vt:lpstr>Wingdings 3</vt:lpstr>
      <vt:lpstr>Сектор</vt:lpstr>
      <vt:lpstr>СКАЗКОТЕРАПИЯ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СКАЗКОТЕРАПИЯ </dc:title>
  <dc:creator>Евгения</dc:creator>
  <cp:lastModifiedBy>Евгения</cp:lastModifiedBy>
  <cp:revision>9</cp:revision>
  <dcterms:created xsi:type="dcterms:W3CDTF">2020-01-28T14:44:21Z</dcterms:created>
  <dcterms:modified xsi:type="dcterms:W3CDTF">2020-01-28T15:33:12Z</dcterms:modified>
</cp:coreProperties>
</file>