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5" r:id="rId3"/>
    <p:sldId id="286" r:id="rId4"/>
    <p:sldId id="287" r:id="rId5"/>
    <p:sldId id="288" r:id="rId6"/>
    <p:sldId id="289" r:id="rId7"/>
    <p:sldId id="296" r:id="rId8"/>
    <p:sldId id="297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109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07.10.2024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07.10.2024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Glass/>
                    </a14:imgEffect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07.10.2024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4184"/>
            <a:ext cx="7772400" cy="1470025"/>
          </a:xfrm>
        </p:spPr>
        <p:txBody>
          <a:bodyPr>
            <a:normAutofit/>
          </a:bodyPr>
          <a:lstStyle/>
          <a:p>
            <a:r>
              <a:rPr lang="ru-RU" sz="7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Город-герой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1196752"/>
            <a:ext cx="6400800" cy="1752600"/>
          </a:xfrm>
        </p:spPr>
        <p:txBody>
          <a:bodyPr>
            <a:normAutofit/>
          </a:bodyPr>
          <a:lstStyle/>
          <a:p>
            <a:r>
              <a:rPr lang="ru-RU" sz="7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Керчь</a:t>
            </a:r>
          </a:p>
        </p:txBody>
      </p:sp>
      <p:pic>
        <p:nvPicPr>
          <p:cNvPr id="3074" name="Picture 2" descr="C:\Users\Татьяна\Pictures\Мои рисунки\! Страны и континенты. Архитектура\Города-герои\Керчь\ГОРОД-ГЕРОЙ КЕРЧЬ 2\5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19672" y="2629518"/>
            <a:ext cx="5619750" cy="374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Татьяна\Pictures\Мои рисунки\! Страны и континенты. Архитектура\Города-герои\Гербы городов-героев\Герб города-героя Керчи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8757" y="476672"/>
            <a:ext cx="1421610" cy="1443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Татьяна\Pictures\Мои рисунки\! Страны и континенты. Архитектура\Города-герои\Керчь\ГОРОД-ГЕРОЙ КЕРЧЬ 2\24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96336" y="334487"/>
            <a:ext cx="1111378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4366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Большая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Митридатская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лестница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  <p:extLst>
      <p:ext uri="{BB962C8B-B14F-4D97-AF65-F5344CB8AC3E}">
        <p14:creationId xmlns:p14="http://schemas.microsoft.com/office/powerpoint/2010/main" val="1135887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74638"/>
            <a:ext cx="8229600" cy="6466730"/>
          </a:xfrm>
        </p:spPr>
      </p:pic>
    </p:spTree>
    <p:extLst>
      <p:ext uri="{BB962C8B-B14F-4D97-AF65-F5344CB8AC3E}">
        <p14:creationId xmlns:p14="http://schemas.microsoft.com/office/powerpoint/2010/main" val="770132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Крымский мост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702911"/>
            <a:ext cx="8229600" cy="4320540"/>
          </a:xfrm>
        </p:spPr>
      </p:pic>
    </p:spTree>
    <p:extLst>
      <p:ext uri="{BB962C8B-B14F-4D97-AF65-F5344CB8AC3E}">
        <p14:creationId xmlns:p14="http://schemas.microsoft.com/office/powerpoint/2010/main" val="3942289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Городская набережная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182762"/>
            <a:ext cx="7211144" cy="5400600"/>
          </a:xfrm>
        </p:spPr>
      </p:pic>
    </p:spTree>
    <p:extLst>
      <p:ext uri="{BB962C8B-B14F-4D97-AF65-F5344CB8AC3E}">
        <p14:creationId xmlns:p14="http://schemas.microsoft.com/office/powerpoint/2010/main" val="1385101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74638"/>
            <a:ext cx="8229600" cy="6322714"/>
          </a:xfrm>
        </p:spPr>
      </p:pic>
    </p:spTree>
    <p:extLst>
      <p:ext uri="{BB962C8B-B14F-4D97-AF65-F5344CB8AC3E}">
        <p14:creationId xmlns:p14="http://schemas.microsoft.com/office/powerpoint/2010/main" val="4238238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Аджимушкайские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каменоломни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689" y="1600200"/>
            <a:ext cx="7030622" cy="4525963"/>
          </a:xfrm>
        </p:spPr>
      </p:pic>
    </p:spTree>
    <p:extLst>
      <p:ext uri="{BB962C8B-B14F-4D97-AF65-F5344CB8AC3E}">
        <p14:creationId xmlns:p14="http://schemas.microsoft.com/office/powerpoint/2010/main" val="1943758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Крепость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-кале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1035" y="1600200"/>
            <a:ext cx="6681929" cy="4525963"/>
          </a:xfrm>
        </p:spPr>
      </p:pic>
    </p:spTree>
    <p:extLst>
      <p:ext uri="{BB962C8B-B14F-4D97-AF65-F5344CB8AC3E}">
        <p14:creationId xmlns:p14="http://schemas.microsoft.com/office/powerpoint/2010/main" val="2215835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863</TotalTime>
  <Words>13</Words>
  <Application>Microsoft Office PowerPoint</Application>
  <PresentationFormat>Экран (4:3)</PresentationFormat>
  <Paragraphs>7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Times New Roman</vt:lpstr>
      <vt:lpstr>Тема Office</vt:lpstr>
      <vt:lpstr>Город-герой</vt:lpstr>
      <vt:lpstr>Большая Митридатская лестница</vt:lpstr>
      <vt:lpstr>Презентация PowerPoint</vt:lpstr>
      <vt:lpstr>Крымский мост</vt:lpstr>
      <vt:lpstr>Городская набережная</vt:lpstr>
      <vt:lpstr>Презентация PowerPoint</vt:lpstr>
      <vt:lpstr>Аджимушкайские каменоломни</vt:lpstr>
      <vt:lpstr>Крепость Ени-кале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Город-герой</dc:title>
  <dc:creator>Татьяна</dc:creator>
  <cp:lastModifiedBy>User</cp:lastModifiedBy>
  <cp:revision>93</cp:revision>
  <dcterms:created xsi:type="dcterms:W3CDTF">2015-01-24T08:55:05Z</dcterms:created>
  <dcterms:modified xsi:type="dcterms:W3CDTF">2024-10-07T15:21:37Z</dcterms:modified>
</cp:coreProperties>
</file>