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6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8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Город-герой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Керчь</a:t>
            </a:r>
          </a:p>
        </p:txBody>
      </p:sp>
      <p:pic>
        <p:nvPicPr>
          <p:cNvPr id="3074" name="Picture 2" descr="C:\Users\Татьяна\Pictures\Мои рисунки\! Страны и континенты. Архитектура\Города-герои\Керчь\ГОРОД-ГЕРОЙ КЕРЧЬ 2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629518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Pictures\Мои рисунки\! Страны и континенты. Архитектура\Города-герои\Гербы городов-героев\Герб города-героя Керч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57" y="476672"/>
            <a:ext cx="1421610" cy="14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Pictures\Мои рисунки\! Страны и континенты. Архитектура\Города-герои\Керчь\ГОРОД-ГЕРОЙ КЕРЧЬ 2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34487"/>
            <a:ext cx="11113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Митридатская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лестница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358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466730"/>
          </a:xfrm>
        </p:spPr>
      </p:pic>
    </p:spTree>
    <p:extLst>
      <p:ext uri="{BB962C8B-B14F-4D97-AF65-F5344CB8AC3E}">
        <p14:creationId xmlns:p14="http://schemas.microsoft.com/office/powerpoint/2010/main" val="7701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мост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39422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набережная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2762"/>
            <a:ext cx="7211144" cy="5400600"/>
          </a:xfrm>
        </p:spPr>
      </p:pic>
    </p:spTree>
    <p:extLst>
      <p:ext uri="{BB962C8B-B14F-4D97-AF65-F5344CB8AC3E}">
        <p14:creationId xmlns:p14="http://schemas.microsoft.com/office/powerpoint/2010/main" val="13851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22714"/>
          </a:xfrm>
        </p:spPr>
      </p:pic>
    </p:spTree>
    <p:extLst>
      <p:ext uri="{BB962C8B-B14F-4D97-AF65-F5344CB8AC3E}">
        <p14:creationId xmlns:p14="http://schemas.microsoft.com/office/powerpoint/2010/main" val="423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Аджимушкайские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каменоломни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9" y="1600200"/>
            <a:ext cx="7030622" cy="4525963"/>
          </a:xfrm>
        </p:spPr>
      </p:pic>
    </p:spTree>
    <p:extLst>
      <p:ext uri="{BB962C8B-B14F-4D97-AF65-F5344CB8AC3E}">
        <p14:creationId xmlns:p14="http://schemas.microsoft.com/office/powerpoint/2010/main" val="19437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35" y="1600200"/>
            <a:ext cx="6681929" cy="4525963"/>
          </a:xfrm>
        </p:spPr>
      </p:pic>
    </p:spTree>
    <p:extLst>
      <p:ext uri="{BB962C8B-B14F-4D97-AF65-F5344CB8AC3E}">
        <p14:creationId xmlns:p14="http://schemas.microsoft.com/office/powerpoint/2010/main" val="22158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Город-герой</vt:lpstr>
      <vt:lpstr>Большая Митридатская лестница</vt:lpstr>
      <vt:lpstr>Презентация PowerPoint</vt:lpstr>
      <vt:lpstr>Крымский мост</vt:lpstr>
      <vt:lpstr>Городская набережная</vt:lpstr>
      <vt:lpstr>Презентация PowerPoint</vt:lpstr>
      <vt:lpstr>Аджимушкайские каменоломни</vt:lpstr>
      <vt:lpstr>Крепость Ени-кале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Город-герой</dc:title>
  <dc:creator>Татьяна</dc:creator>
  <cp:lastModifiedBy>User</cp:lastModifiedBy>
  <cp:revision>93</cp:revision>
  <dcterms:created xsi:type="dcterms:W3CDTF">2015-01-24T08:55:05Z</dcterms:created>
  <dcterms:modified xsi:type="dcterms:W3CDTF">2024-10-07T15:21:37Z</dcterms:modified>
</cp:coreProperties>
</file>