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0" r:id="rId4"/>
    <p:sldId id="259" r:id="rId5"/>
    <p:sldId id="258" r:id="rId6"/>
    <p:sldId id="261" r:id="rId7"/>
    <p:sldId id="262" r:id="rId8"/>
    <p:sldId id="263" r:id="rId9"/>
    <p:sldId id="266" r:id="rId10"/>
    <p:sldId id="267" r:id="rId11"/>
    <p:sldId id="264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истратор\Desktop\1301239757_krylatyj-moxnatyj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500190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Крылатый, мохнатый да масленый</a:t>
            </a:r>
            <a:r>
              <a:rPr lang="ru-RU" sz="4400" dirty="0" smtClean="0">
                <a:solidFill>
                  <a:srgbClr val="FF0000"/>
                </a:solidFill>
              </a:rPr>
              <a:t>.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589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"С утра блин на печи нежится, за обед-то только к вечеру берется, а мышь утром нагрызет дров, а потом заберется на печь и спит до обеда".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9218" name="Picture 2" descr="C:\Users\денис\Desktop\img_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664743"/>
            <a:ext cx="8115328" cy="458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090454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</a:rPr>
              <a:t>Не бывать больше этому! Рассердился воробей - ножками затопал - крылышками захлопал: "Завтра же работу поменяем!"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0242" name="Picture 2" descr="C:\Users\денис\Desktop\моё\img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777866"/>
            <a:ext cx="7972452" cy="4470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163191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effectLst/>
              </a:rPr>
              <a:t>На другой день блин пошел на охоту.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1266" name="Picture 2" descr="C:\Users\денис\Desktop\img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5786" y="1744084"/>
            <a:ext cx="7901013" cy="450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37771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  <a:effectLst/>
              </a:rPr>
              <a:t>Воробей пошел дрова  рубить.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290" name="Picture 2" descr="C:\Users\денис\Desktop\img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546" y="1714488"/>
            <a:ext cx="8027254" cy="45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42176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effectLst/>
              </a:rPr>
              <a:t>А мышонок стал обед варить.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3314" name="Picture 2" descr="C:\Users\денис\Desktop\img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154" y="1357298"/>
            <a:ext cx="8478480" cy="4867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7670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</a:rPr>
              <a:t>Катится блин по лесной дорожке и поет:</a:t>
            </a:r>
            <a:r>
              <a:rPr lang="ru-RU" sz="2800" dirty="0">
                <a:solidFill>
                  <a:schemeClr val="bg1"/>
                </a:solidFill>
              </a:rPr>
              <a:t/>
            </a:r>
            <a:br>
              <a:rPr lang="ru-RU" sz="2800" dirty="0">
                <a:solidFill>
                  <a:schemeClr val="bg1"/>
                </a:solidFill>
              </a:rPr>
            </a:br>
            <a:r>
              <a:rPr lang="ru-RU" sz="2800" dirty="0">
                <a:solidFill>
                  <a:schemeClr val="bg1"/>
                </a:solidFill>
                <a:effectLst/>
              </a:rPr>
              <a:t>"Прыг скок, прыг-скок, Я - масленый бок, На сметане замешан, на маслице жарен.."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14338" name="Picture 2" descr="C:\Users\денис\Desktop\img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622260"/>
            <a:ext cx="8115328" cy="4702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9703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bg1"/>
                </a:solidFill>
                <a:effectLst/>
              </a:rPr>
              <a:t>Навстречу ему Лиса Патрикеевна: "Ты куда. блинок, бежишь-спешишь?"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  <a:effectLst/>
              </a:rPr>
              <a:t>"На охоту".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  <a:effectLst/>
              </a:rPr>
              <a:t>"А какую ты блинок песенку поешь?"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  <a:effectLst/>
              </a:rPr>
              <a:t>Блин заскакал на месте да и запел: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dirty="0">
                <a:solidFill>
                  <a:schemeClr val="bg1"/>
                </a:solidFill>
                <a:effectLst/>
              </a:rPr>
              <a:t>"Прыг скок, прыг-скок, Я - масленый бок, На сметане замешан, на маслице жарен.."</a:t>
            </a:r>
            <a:endParaRPr lang="ru-RU" sz="1800" dirty="0">
              <a:solidFill>
                <a:schemeClr val="bg1"/>
              </a:solidFill>
            </a:endParaRPr>
          </a:p>
        </p:txBody>
      </p:sp>
      <p:pic>
        <p:nvPicPr>
          <p:cNvPr id="15363" name="Picture 3" descr="C:\Users\денис\Desktop\img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1967828"/>
            <a:ext cx="8043890" cy="439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698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  <a:effectLst/>
              </a:rPr>
              <a:t>"Прыг-скок говоришь"?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  <a:effectLst/>
              </a:rPr>
              <a:t>Лиса как прыгнет да как ухватит блинок за масленый бок.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  <a:effectLst/>
              </a:rPr>
              <a:t>А блин кричит: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  <a:effectLst/>
              </a:rPr>
              <a:t>"Пусти меня, лиса, в дремучие леса, за грибами за бобами - на охоту!"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6386" name="Picture 2" descr="C:\Users\денис\Desktop\img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747821"/>
            <a:ext cx="7972452" cy="457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8791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  <a:effectLst/>
              </a:rPr>
              <a:t>А лиса ему: "Нет, я съем тебя, проглочу тебя, со сметаной да с маслом!"</a:t>
            </a:r>
            <a:r>
              <a:rPr lang="ru-RU" sz="2000" dirty="0">
                <a:solidFill>
                  <a:schemeClr val="bg1"/>
                </a:solidFill>
              </a:rPr>
              <a:t/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  <a:effectLst/>
              </a:rPr>
              <a:t>Блин бился, бился, еле от лисы вырвался - бок в зубах лисьих оставил, домой побежал. А дома-то что делается!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7410" name="Picture 2" descr="C:\Users\денис\Desktop\img_1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599" cy="4571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794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Стала мышка щи варить: чего не положит, чего не прибавит, а щи все не хороши, не жирны, не </a:t>
            </a:r>
            <a:r>
              <a:rPr lang="ru-RU" sz="2400" dirty="0" err="1" smtClean="0">
                <a:solidFill>
                  <a:schemeClr val="bg1"/>
                </a:solidFill>
                <a:effectLst/>
              </a:rPr>
              <a:t>маслены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. </a:t>
            </a:r>
            <a:r>
              <a:rPr lang="ru-RU" sz="2400" dirty="0">
                <a:solidFill>
                  <a:schemeClr val="bg1"/>
                </a:solidFill>
                <a:effectLst/>
              </a:rPr>
              <a:t>Вспомнила мышка, как блин щи варил: в горшок нырнет да выплывет - вот щи и жирные.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8434" name="Picture 2" descr="C:\Users\денис\Desktop\img_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9546" y="1714488"/>
            <a:ext cx="8027254" cy="453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044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715404" cy="1728766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На лесной опушке, в тепленькой избушке, жили-были три братца: воробей крылатый, мышонок мохнатый да блин масленый. Жили-поживали, друг друга не обижали</a:t>
            </a:r>
            <a:r>
              <a:rPr lang="ru-RU" sz="2800" dirty="0"/>
              <a:t>.</a:t>
            </a:r>
          </a:p>
        </p:txBody>
      </p:sp>
      <p:pic>
        <p:nvPicPr>
          <p:cNvPr id="1026" name="Picture 2" descr="C:\Users\денис\Desktop\img_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229599" cy="42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33995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Взяла мышка да кинулась в горшок. Обварилась. ошпарилась, еле выскочила. Шубка повылезла, хвостик дрожмя дрожит. Села мышка на лавку да слезы льет.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9458" name="Picture 2" descr="C:\Users\денис\Desktop\img_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632467"/>
            <a:ext cx="8372475" cy="480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5590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bg1"/>
                </a:solidFill>
                <a:effectLst/>
              </a:rPr>
              <a:t>А воробей дрова возил. Навозил да давай клевать, на мелкие щепки ломать. Клевал, клевал - клюв на сторону своротил.</a:t>
            </a:r>
            <a:r>
              <a:rPr lang="ru-RU" sz="2200" dirty="0">
                <a:solidFill>
                  <a:schemeClr val="bg1"/>
                </a:solidFill>
              </a:rPr>
              <a:t/>
            </a:r>
            <a:br>
              <a:rPr lang="ru-RU" sz="2200" dirty="0">
                <a:solidFill>
                  <a:schemeClr val="bg1"/>
                </a:solidFill>
              </a:rPr>
            </a:br>
            <a:r>
              <a:rPr lang="ru-RU" sz="2200" dirty="0">
                <a:solidFill>
                  <a:schemeClr val="bg1"/>
                </a:solidFill>
                <a:effectLst/>
              </a:rPr>
              <a:t>Прибежал блин к дому видит: сидит воробей на </a:t>
            </a:r>
            <a:r>
              <a:rPr lang="ru-RU" sz="2200" dirty="0" smtClean="0">
                <a:solidFill>
                  <a:schemeClr val="bg1"/>
                </a:solidFill>
                <a:effectLst/>
              </a:rPr>
              <a:t>завалинке,</a:t>
            </a:r>
            <a:br>
              <a:rPr lang="ru-RU" sz="2200" dirty="0" smtClean="0">
                <a:solidFill>
                  <a:schemeClr val="bg1"/>
                </a:solidFill>
                <a:effectLst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</a:rPr>
              <a:t>клюв </a:t>
            </a:r>
            <a:r>
              <a:rPr lang="ru-RU" sz="2200" dirty="0">
                <a:solidFill>
                  <a:schemeClr val="bg1"/>
                </a:solidFill>
                <a:effectLst/>
              </a:rPr>
              <a:t>на сторону, слезами заливается</a:t>
            </a:r>
            <a:r>
              <a:rPr lang="ru-RU" dirty="0">
                <a:solidFill>
                  <a:schemeClr val="bg1"/>
                </a:solidFill>
                <a:effectLst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20482" name="Picture 2" descr="C:\Users\денис\Desktop\img_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403" y="1571612"/>
            <a:ext cx="8279397" cy="47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2374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Вбежал блин в избу - сидит мышь на лавочке, шубка у нее повылезла, хвостик дрожмя дрожит. Как увидели воробей и мышка, что у блина полбока съедено, еще пуще заплакали.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1506" name="Picture 2" descr="C:\Users\денис\Desktop\img_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583778"/>
            <a:ext cx="8258204" cy="474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33839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Вот блин и говорит: "Так всегда бывает, когда один на другого кивает, свое дело делать не хочет".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  <a:effectLst/>
              </a:rPr>
              <a:t>Тут воробей со стыда под лавку забился. Ну делать нечего: погоревали поплакали.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2530" name="Picture 2" descr="C:\Users\денис\Desktop\img_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1584044"/>
            <a:ext cx="8258204" cy="466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3969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</a:rPr>
              <a:t>Да стали снова жить по старому: воробей еду приносит, мышь дрова рубит, а блин щи варит. Так они и живут - пряники жуют, медком запивают, нас вспоминают.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3554" name="Picture 2" descr="C:\Users\денис\Desktop\img_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1562625"/>
            <a:ext cx="8572560" cy="482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9220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Каждый свою работу делал. Воробей еду приносил</a:t>
            </a:r>
            <a:r>
              <a:rPr lang="ru-RU" sz="4000" dirty="0"/>
              <a:t>.</a:t>
            </a:r>
          </a:p>
        </p:txBody>
      </p:sp>
      <p:pic>
        <p:nvPicPr>
          <p:cNvPr id="2050" name="Picture 2" descr="C:\Users\денис\Desktop\img_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817380"/>
            <a:ext cx="7804177" cy="427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608235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Мышонок дрова рубил</a:t>
            </a:r>
            <a:r>
              <a:rPr lang="ru-RU" dirty="0"/>
              <a:t>.</a:t>
            </a:r>
          </a:p>
        </p:txBody>
      </p:sp>
      <p:pic>
        <p:nvPicPr>
          <p:cNvPr id="3074" name="Picture 2" descr="C:\Users\денис\Desktop\img_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699974"/>
            <a:ext cx="7972452" cy="439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866600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chemeClr val="bg1"/>
                </a:solidFill>
              </a:rPr>
              <a:t>Блин масленый щи да кашу варил. Хорошо жили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денис\Desktop\img_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29600" cy="434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331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Бывало, воробей с охоты воротится, ключевой водой умоется, сядет на лавку отдыхать. Мышь на стол накрывает, ложки считает. Блин у печи возится - румян да пышен: щи варит, крупной солью посыпать. Сядут за стол - друг друга хвалят, да и себя не обижают</a:t>
            </a:r>
            <a:r>
              <a:rPr lang="ru-RU" sz="2000" dirty="0"/>
              <a:t>.</a:t>
            </a:r>
          </a:p>
        </p:txBody>
      </p:sp>
      <p:pic>
        <p:nvPicPr>
          <p:cNvPr id="5122" name="Picture 2" descr="C:\Users\денис\Desktop\img_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6832"/>
            <a:ext cx="8077200" cy="4262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410128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"</a:t>
            </a:r>
            <a:r>
              <a:rPr lang="ru-RU" sz="3200" dirty="0">
                <a:solidFill>
                  <a:schemeClr val="bg1"/>
                </a:solidFill>
              </a:rPr>
              <a:t>А все я, блин масленый, окунусь в горшок  да вылезу - вот щи и жирные!"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6147" name="Picture 3" descr="C:\Users\денис\Desktop\img_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3666" y="1714488"/>
            <a:ext cx="8083134" cy="438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96442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0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bg1"/>
                </a:solidFill>
                <a:effectLst/>
              </a:rPr>
              <a:t>"А я дров навезу, мелко нагрызу, в печь набросаю, хвостиком разметаю - хорошо в печке огонь горит, обед варится", - говорит мышь</a:t>
            </a:r>
            <a:r>
              <a:rPr lang="ru-RU" sz="2800" dirty="0" smtClean="0">
                <a:solidFill>
                  <a:schemeClr val="bg1"/>
                </a:solidFill>
                <a:effectLst/>
              </a:rPr>
              <a:t>.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7170" name="Picture 2" descr="C:\Users\денис\Desktop\img_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819260"/>
            <a:ext cx="7972452" cy="442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63760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bg1"/>
                </a:solidFill>
                <a:effectLst/>
              </a:rPr>
              <a:t>"Ну и я, -  говорит воробей, - не промах: соберу грибов, натащу бобов - вот вы и сыты!". Только  раз призадумался воробей: "Я целый день на охоте - на тяжелой работе. По лесу летаю ножки бью, крылышки треплю, а они как работают?"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денис\Desktop\img_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740943"/>
            <a:ext cx="8115328" cy="458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289830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448</Words>
  <Application>Microsoft Office PowerPoint</Application>
  <PresentationFormat>Экран (4:3)</PresentationFormat>
  <Paragraphs>24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Крылатый, мохнатый да масленый.</vt:lpstr>
      <vt:lpstr>На лесной опушке, в тепленькой избушке, жили-были три братца: воробей крылатый, мышонок мохнатый да блин масленый. Жили-поживали, друг друга не обижали.</vt:lpstr>
      <vt:lpstr>Каждый свою работу делал. Воробей еду приносил.</vt:lpstr>
      <vt:lpstr>Мышонок дрова рубил.</vt:lpstr>
      <vt:lpstr> Блин масленый щи да кашу варил. Хорошо жили. </vt:lpstr>
      <vt:lpstr>Бывало, воробей с охоты воротится, ключевой водой умоется, сядет на лавку отдыхать. Мышь на стол накрывает, ложки считает. Блин у печи возится - румян да пышен: щи варит, крупной солью посыпать. Сядут за стол - друг друга хвалят, да и себя не обижают.</vt:lpstr>
      <vt:lpstr>"А все я, блин масленый, окунусь в горшок  да вылезу - вот щи и жирные!"</vt:lpstr>
      <vt:lpstr>"А я дров навезу, мелко нагрызу, в печь набросаю, хвостиком разметаю - хорошо в печке огонь горит, обед варится", - говорит мышь.</vt:lpstr>
      <vt:lpstr>"Ну и я, -  говорит воробей, - не промах: соберу грибов, натащу бобов - вот вы и сыты!". Только  раз призадумался воробей: "Я целый день на охоте - на тяжелой работе. По лесу летаю ножки бью, крылышки треплю, а они как работают?"</vt:lpstr>
      <vt:lpstr>"С утра блин на печи нежится, за обед-то только к вечеру берется, а мышь утром нагрызет дров, а потом заберется на печь и спит до обеда".</vt:lpstr>
      <vt:lpstr>Не бывать больше этому! Рассердился воробей - ножками затопал - крылышками захлопал: "Завтра же работу поменяем!"</vt:lpstr>
      <vt:lpstr>На другой день блин пошел на охоту.</vt:lpstr>
      <vt:lpstr>Воробей пошел дрова  рубить.</vt:lpstr>
      <vt:lpstr>А мышонок стал обед варить.</vt:lpstr>
      <vt:lpstr>Катится блин по лесной дорожке и поет: "Прыг скок, прыг-скок, Я - масленый бок, На сметане замешан, на маслице жарен.."</vt:lpstr>
      <vt:lpstr>Навстречу ему Лиса Патрикеевна: "Ты куда. блинок, бежишь-спешишь?" "На охоту". "А какую ты блинок песенку поешь?" Блин заскакал на месте да и запел: "Прыг скок, прыг-скок, Я - масленый бок, На сметане замешан, на маслице жарен.."</vt:lpstr>
      <vt:lpstr>"Прыг-скок говоришь"? Лиса как прыгнет да как ухватит блинок за масленый бок. А блин кричит: "Пусти меня, лиса, в дремучие леса, за грибами за бобами - на охоту!"</vt:lpstr>
      <vt:lpstr>А лиса ему: "Нет, я съем тебя, проглочу тебя, со сметаной да с маслом!" Блин бился, бился, еле от лисы вырвался - бок в зубах лисьих оставил, домой побежал. А дома-то что делается!</vt:lpstr>
      <vt:lpstr>Стала мышка щи варить: чего не положит, чего не прибавит, а щи все не хороши, не жирны, не маслены. Вспомнила мышка, как блин щи варил: в горшок нырнет да выплывет - вот щи и жирные.</vt:lpstr>
      <vt:lpstr>Взяла мышка да кинулась в горшок. Обварилась. ошпарилась, еле выскочила. Шубка повылезла, хвостик дрожмя дрожит. Села мышка на лавку да слезы льет.</vt:lpstr>
      <vt:lpstr>А воробей дрова возил. Навозил да давай клевать, на мелкие щепки ломать. Клевал, клевал - клюв на сторону своротил. Прибежал блин к дому видит: сидит воробей на завалинке, клюв на сторону, слезами заливается.</vt:lpstr>
      <vt:lpstr>Вбежал блин в избу - сидит мышь на лавочке, шубка у нее повылезла, хвостик дрожмя дрожит. Как увидели воробей и мышка, что у блина полбока съедено, еще пуще заплакали.</vt:lpstr>
      <vt:lpstr>Вот блин и говорит: "Так всегда бывает, когда один на другого кивает, свое дело делать не хочет". Тут воробей со стыда под лавку забился. Ну делать нечего: погоревали поплакали.</vt:lpstr>
      <vt:lpstr>Да стали снова жить по старому: воробей еду приносит, мышь дрова рубит, а блин щи варит. Так они и живут - пряники жуют, медком запивают, нас вспоминают.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вова</dc:creator>
  <cp:lastModifiedBy>связной</cp:lastModifiedBy>
  <cp:revision>7</cp:revision>
  <dcterms:created xsi:type="dcterms:W3CDTF">2015-02-18T10:51:07Z</dcterms:created>
  <dcterms:modified xsi:type="dcterms:W3CDTF">2015-02-19T02:44:51Z</dcterms:modified>
</cp:coreProperties>
</file>