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0" r:id="rId2"/>
    <p:sldId id="286" r:id="rId3"/>
    <p:sldId id="273" r:id="rId4"/>
    <p:sldId id="274" r:id="rId5"/>
    <p:sldId id="257" r:id="rId6"/>
    <p:sldId id="258" r:id="rId7"/>
    <p:sldId id="261" r:id="rId8"/>
    <p:sldId id="288" r:id="rId9"/>
    <p:sldId id="291" r:id="rId10"/>
    <p:sldId id="309" r:id="rId11"/>
    <p:sldId id="297" r:id="rId12"/>
    <p:sldId id="301" r:id="rId13"/>
    <p:sldId id="302" r:id="rId14"/>
    <p:sldId id="310" r:id="rId15"/>
    <p:sldId id="31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737"/>
    <a:srgbClr val="D93DD9"/>
    <a:srgbClr val="FF6600"/>
    <a:srgbClr val="00FFFF"/>
    <a:srgbClr val="0000FF"/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77" autoAdjust="0"/>
    <p:restoredTop sz="84734" autoAdjust="0"/>
  </p:normalViewPr>
  <p:slideViewPr>
    <p:cSldViewPr>
      <p:cViewPr varScale="1">
        <p:scale>
          <a:sx n="63" d="100"/>
          <a:sy n="63" d="100"/>
        </p:scale>
        <p:origin x="-11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4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8C9739-9F2C-45BF-A2F2-837E98CC7A9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8615DB-9915-4691-9E57-498A3C497FE6}" type="pres">
      <dgm:prSet presAssocID="{798C9739-9F2C-45BF-A2F2-837E98CC7A9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CAB855F-82C4-48F9-8115-92B6BC164D59}" type="presOf" srcId="{798C9739-9F2C-45BF-A2F2-837E98CC7A91}" destId="{4A8615DB-9915-4691-9E57-498A3C497FE6}" srcOrd="0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39F23-B226-4188-BBFB-1E4D36850F7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5B6820-395D-4460-9249-DB03863285AE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76B9E93-A34C-43BC-957C-64AD8D5F18CE}" type="sibTrans" cxnId="{DD0EDA0C-B24C-414E-B4B1-80234B3FBDA4}">
      <dgm:prSet/>
      <dgm:spPr/>
      <dgm:t>
        <a:bodyPr/>
        <a:lstStyle/>
        <a:p>
          <a:endParaRPr lang="ru-RU"/>
        </a:p>
      </dgm:t>
    </dgm:pt>
    <dgm:pt modelId="{8785ED5B-7145-4B68-9B70-615FEFB6C7B3}" type="parTrans" cxnId="{DD0EDA0C-B24C-414E-B4B1-80234B3FBDA4}">
      <dgm:prSet/>
      <dgm:spPr/>
      <dgm:t>
        <a:bodyPr/>
        <a:lstStyle/>
        <a:p>
          <a:endParaRPr lang="ru-RU"/>
        </a:p>
      </dgm:t>
    </dgm:pt>
    <dgm:pt modelId="{B5682955-0B24-482F-9D7F-EE2595756DCB}" type="pres">
      <dgm:prSet presAssocID="{03139F23-B226-4188-BBFB-1E4D36850F7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87FFC3-7CE8-472E-9C34-88ED4F98BE15}" type="pres">
      <dgm:prSet presAssocID="{7C5B6820-395D-4460-9249-DB03863285AE}" presName="circle1" presStyleLbl="node1" presStyleIdx="0" presStyleCnt="1"/>
      <dgm:spPr/>
    </dgm:pt>
    <dgm:pt modelId="{0439A390-0ED5-4B60-8184-BC26BC129AD8}" type="pres">
      <dgm:prSet presAssocID="{7C5B6820-395D-4460-9249-DB03863285AE}" presName="space" presStyleCnt="0"/>
      <dgm:spPr/>
    </dgm:pt>
    <dgm:pt modelId="{9C053899-7699-4C38-B523-42DA14FD4907}" type="pres">
      <dgm:prSet presAssocID="{7C5B6820-395D-4460-9249-DB03863285AE}" presName="rect1" presStyleLbl="alignAcc1" presStyleIdx="0" presStyleCnt="1"/>
      <dgm:spPr/>
      <dgm:t>
        <a:bodyPr/>
        <a:lstStyle/>
        <a:p>
          <a:endParaRPr lang="ru-RU"/>
        </a:p>
      </dgm:t>
    </dgm:pt>
    <dgm:pt modelId="{5FB3DACB-EB14-476F-A648-9437D4FDBFB9}" type="pres">
      <dgm:prSet presAssocID="{7C5B6820-395D-4460-9249-DB03863285A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6D3F9A-EE42-4D18-898D-AD691328FDE7}" type="presOf" srcId="{7C5B6820-395D-4460-9249-DB03863285AE}" destId="{9C053899-7699-4C38-B523-42DA14FD4907}" srcOrd="0" destOrd="0" presId="urn:microsoft.com/office/officeart/2005/8/layout/target3"/>
    <dgm:cxn modelId="{42684221-5FC4-4650-BAF9-DDDC95C2C0BF}" type="presOf" srcId="{7C5B6820-395D-4460-9249-DB03863285AE}" destId="{5FB3DACB-EB14-476F-A648-9437D4FDBFB9}" srcOrd="1" destOrd="0" presId="urn:microsoft.com/office/officeart/2005/8/layout/target3"/>
    <dgm:cxn modelId="{DD0EDA0C-B24C-414E-B4B1-80234B3FBDA4}" srcId="{03139F23-B226-4188-BBFB-1E4D36850F7F}" destId="{7C5B6820-395D-4460-9249-DB03863285AE}" srcOrd="0" destOrd="0" parTransId="{8785ED5B-7145-4B68-9B70-615FEFB6C7B3}" sibTransId="{D76B9E93-A34C-43BC-957C-64AD8D5F18CE}"/>
    <dgm:cxn modelId="{821FE899-7924-48F0-A6E5-9A3B2BC50A6F}" type="presOf" srcId="{03139F23-B226-4188-BBFB-1E4D36850F7F}" destId="{B5682955-0B24-482F-9D7F-EE2595756DCB}" srcOrd="0" destOrd="0" presId="urn:microsoft.com/office/officeart/2005/8/layout/target3"/>
    <dgm:cxn modelId="{897AD238-84D8-44FD-8888-5C163B3BF6DE}" type="presParOf" srcId="{B5682955-0B24-482F-9D7F-EE2595756DCB}" destId="{3B87FFC3-7CE8-472E-9C34-88ED4F98BE15}" srcOrd="0" destOrd="0" presId="urn:microsoft.com/office/officeart/2005/8/layout/target3"/>
    <dgm:cxn modelId="{6B5B863A-4946-460F-A02F-0850578AD200}" type="presParOf" srcId="{B5682955-0B24-482F-9D7F-EE2595756DCB}" destId="{0439A390-0ED5-4B60-8184-BC26BC129AD8}" srcOrd="1" destOrd="0" presId="urn:microsoft.com/office/officeart/2005/8/layout/target3"/>
    <dgm:cxn modelId="{68FB1F36-D4A8-4247-8972-644CBC8820E8}" type="presParOf" srcId="{B5682955-0B24-482F-9D7F-EE2595756DCB}" destId="{9C053899-7699-4C38-B523-42DA14FD4907}" srcOrd="2" destOrd="0" presId="urn:microsoft.com/office/officeart/2005/8/layout/target3"/>
    <dgm:cxn modelId="{50024F0E-AB29-4DFC-9ACB-18CE3249E67C}" type="presParOf" srcId="{B5682955-0B24-482F-9D7F-EE2595756DCB}" destId="{5FB3DACB-EB14-476F-A648-9437D4FDBFB9}" srcOrd="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17B493-6FB2-4CAD-B3BB-73B4368B0933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F51AD4-F931-446D-A42A-C90D8374217E}" type="pres">
      <dgm:prSet presAssocID="{6017B493-6FB2-4CAD-B3BB-73B4368B093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E3CFE80-C565-4FE0-AF7F-493BF4904627}" type="presOf" srcId="{6017B493-6FB2-4CAD-B3BB-73B4368B0933}" destId="{B4F51AD4-F931-446D-A42A-C90D8374217E}" srcOrd="0" destOrd="0" presId="urn:microsoft.com/office/officeart/2005/8/layout/target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CD110-2327-4023-8F2C-F052EF449781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5B1DB-BB25-4A8C-A00E-6BD28AED1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891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5B1DB-BB25-4A8C-A00E-6BD28AED12C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845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48" y="4286256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rgbClr val="FF0000"/>
              </a:solidFill>
              <a:latin typeface="ParsekCTT" pitchFamily="2" charset="0"/>
              <a:cs typeface="Times New Roman" pitchFamily="18" charset="0"/>
            </a:endParaRPr>
          </a:p>
          <a:p>
            <a:endParaRPr lang="ru-RU" sz="1600" b="1" i="1" dirty="0">
              <a:solidFill>
                <a:srgbClr val="FF0000"/>
              </a:solidFill>
              <a:latin typeface="ParsekCTT" pitchFamily="2" charset="0"/>
              <a:cs typeface="Times New Roman" pitchFamily="18" charset="0"/>
            </a:endParaRPr>
          </a:p>
          <a:p>
            <a:endParaRPr lang="ru-RU" sz="1600" b="1" i="1" dirty="0" smtClean="0">
              <a:solidFill>
                <a:srgbClr val="FF0000"/>
              </a:solidFill>
              <a:latin typeface="ParsekCTT" pitchFamily="2" charset="0"/>
              <a:cs typeface="Times New Roman" pitchFamily="18" charset="0"/>
            </a:endParaRPr>
          </a:p>
          <a:p>
            <a:endParaRPr lang="ru-RU" sz="1600" b="1" i="1" dirty="0">
              <a:solidFill>
                <a:srgbClr val="FF0000"/>
              </a:solidFill>
              <a:latin typeface="ParsekCTT" pitchFamily="2" charset="0"/>
              <a:cs typeface="Times New Roman" pitchFamily="18" charset="0"/>
            </a:endParaRPr>
          </a:p>
          <a:p>
            <a:r>
              <a:rPr lang="ru-RU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Валабуева.М.Б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2023г.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thumbs.dreamstime.com/z/set-multi-coloured-smalls-form-colours-302752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ФОРМИРОВАНИЕ ЗОЖ у детей старшей группы посредством  валеологии</a:t>
            </a: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D:\Admin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3" y="1928802"/>
            <a:ext cx="314327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Admi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2857520" cy="2512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41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228888" cy="856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318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dmin\Desktop\Новая папка\P81113-15514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392348" y="-1135380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Admin\Desktop\Media\WhatsApp Images\IMG-20231203-WA0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71866" y="-1143032"/>
            <a:ext cx="15230476" cy="856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417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ХАН\Фото\SDC1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01200"/>
            <a:ext cx="5907024" cy="443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Admin\Desktop\Media\WhatsApp Images\Sent\IMG-20231106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52525" y="-4191000"/>
            <a:ext cx="1144905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962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dmin\Desktop\Media\WhatsApp Images\Sent\IMG-20231128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14742" y="-2143164"/>
            <a:ext cx="15240000" cy="1143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313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dmin\Desktop\Redm1 8\WhatsApp Images\Sent\IMG-20220902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43828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layer.myshared.ru/10/984885/slides/slid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672000" cy="50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Admin\Desktop\romas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2478419" cy="2227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828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sy-files.ru/wp-content/uploads/f/2/4/f24ff18cd5a473e2289daaf9ae9e91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55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44008" y="1052736"/>
            <a:ext cx="3132348" cy="1440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428604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DF3737"/>
                </a:solidFill>
                <a:latin typeface="Times New Roman" pitchFamily="18" charset="0"/>
                <a:cs typeface="Times New Roman" pitchFamily="18" charset="0"/>
              </a:rPr>
              <a:t>«Я не боюсь еще и еще раз сказать: забота о здоровье - важнейшая работа воспитателя. От жизнерадостности, бодрости детей зависит их духовная жизнь, мировоззрение, умственное развитие, прочность знаний, вера в свои силы.»</a:t>
            </a:r>
          </a:p>
          <a:p>
            <a:r>
              <a:rPr lang="ru-RU" sz="1400" dirty="0" smtClean="0">
                <a:solidFill>
                  <a:srgbClr val="DF3737"/>
                </a:solidFill>
                <a:latin typeface="Times New Roman" pitchFamily="18" charset="0"/>
                <a:cs typeface="Times New Roman" pitchFamily="18" charset="0"/>
              </a:rPr>
              <a:t>В. Сухомлинский</a:t>
            </a:r>
            <a:endParaRPr lang="ru-RU" sz="1400" dirty="0">
              <a:solidFill>
                <a:srgbClr val="DF37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81439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798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526452965"/>
              </p:ext>
            </p:extLst>
          </p:nvPr>
        </p:nvGraphicFramePr>
        <p:xfrm>
          <a:off x="107504" y="116632"/>
          <a:ext cx="89289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9211" y="1412776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642918"/>
            <a:ext cx="7858179" cy="439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856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361618244"/>
              </p:ext>
            </p:extLst>
          </p:nvPr>
        </p:nvGraphicFramePr>
        <p:xfrm>
          <a:off x="0" y="0"/>
          <a:ext cx="88569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730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544380941"/>
              </p:ext>
            </p:extLst>
          </p:nvPr>
        </p:nvGraphicFramePr>
        <p:xfrm>
          <a:off x="107504" y="44624"/>
          <a:ext cx="889248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359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dmin\Desktop\Media\WhatsApp Images\IMG-20231203-WA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3238" y="-852488"/>
            <a:ext cx="15230476" cy="856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94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dmin\Desktop\Media\WhatsApp Images\IMG-20231203-WA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3238" y="-852488"/>
            <a:ext cx="15230476" cy="856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773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dmin\Desktop\Media\WhatsApp Images\IMG-20231203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3238" y="-852488"/>
            <a:ext cx="15230476" cy="856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84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22</Words>
  <Application>Microsoft Office PowerPoint</Application>
  <PresentationFormat>Экран (4:3)</PresentationFormat>
  <Paragraphs>10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Углы</vt:lpstr>
      <vt:lpstr>ФОРМИРОВАНИЕ ЗОЖ у детей старшей группы посредством  валеологии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Admin</cp:lastModifiedBy>
  <cp:revision>140</cp:revision>
  <dcterms:created xsi:type="dcterms:W3CDTF">2016-02-15T13:59:53Z</dcterms:created>
  <dcterms:modified xsi:type="dcterms:W3CDTF">2023-11-29T17:35:58Z</dcterms:modified>
</cp:coreProperties>
</file>