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4" r:id="rId7"/>
    <p:sldId id="273" r:id="rId8"/>
    <p:sldId id="260" r:id="rId9"/>
    <p:sldId id="268" r:id="rId10"/>
    <p:sldId id="263" r:id="rId11"/>
    <p:sldId id="265" r:id="rId12"/>
    <p:sldId id="269" r:id="rId13"/>
    <p:sldId id="274" r:id="rId14"/>
    <p:sldId id="275" r:id="rId15"/>
    <p:sldId id="276" r:id="rId16"/>
    <p:sldId id="266" r:id="rId17"/>
    <p:sldId id="277" r:id="rId18"/>
    <p:sldId id="267" r:id="rId19"/>
    <p:sldId id="270" r:id="rId20"/>
    <p:sldId id="272" r:id="rId21"/>
    <p:sldId id="278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1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1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2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3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78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7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9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53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1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EA6D-36F3-4BA3-9F7F-6F20039E56DD}" type="datetimeFigureOut">
              <a:rPr lang="ru-RU" smtClean="0"/>
              <a:t>12.03.24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6370-BB50-4536-9EF3-1FA1D3BCD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39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53454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2618"/>
            <a:ext cx="9144000" cy="57773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b="1" dirty="0"/>
              <a:t>Муниципальное бюджетное дошкольное образовательное учреждение</a:t>
            </a:r>
            <a:endParaRPr lang="ru-RU" sz="1600" dirty="0"/>
          </a:p>
          <a:p>
            <a:pPr>
              <a:lnSpc>
                <a:spcPct val="100000"/>
              </a:lnSpc>
            </a:pPr>
            <a:r>
              <a:rPr lang="ru-RU" sz="1600" b="1" dirty="0"/>
              <a:t>города Керчи Республики Крым</a:t>
            </a:r>
            <a:endParaRPr lang="ru-RU" sz="1600" dirty="0"/>
          </a:p>
          <a:p>
            <a:pPr>
              <a:lnSpc>
                <a:spcPct val="100000"/>
              </a:lnSpc>
            </a:pPr>
            <a:r>
              <a:rPr lang="ru-RU" sz="1600" b="1" dirty="0"/>
              <a:t>«Детский сад комбинированного вида №51 «</a:t>
            </a:r>
            <a:r>
              <a:rPr lang="ru-RU" sz="1600" b="1" dirty="0" err="1" smtClean="0"/>
              <a:t>Журавушка</a:t>
            </a:r>
            <a:r>
              <a:rPr lang="ru-RU" sz="1600" b="1" dirty="0" smtClean="0"/>
              <a:t>» </a:t>
            </a:r>
          </a:p>
          <a:p>
            <a:endParaRPr lang="ru-RU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Развивающая предметно-пространственная среда.</a:t>
            </a:r>
            <a:endParaRPr lang="ru-RU" sz="2800" b="1" dirty="0"/>
          </a:p>
          <a:p>
            <a:pPr algn="r"/>
            <a:endParaRPr lang="ru-RU" sz="1800" dirty="0" smtClean="0"/>
          </a:p>
          <a:p>
            <a:pPr algn="r"/>
            <a:endParaRPr lang="ru-RU" sz="1800" dirty="0"/>
          </a:p>
          <a:p>
            <a:pPr algn="r"/>
            <a:endParaRPr lang="ru-RU" sz="1800" dirty="0" smtClean="0"/>
          </a:p>
          <a:p>
            <a:pPr algn="r"/>
            <a:r>
              <a:rPr lang="ru-RU" sz="1800" dirty="0" smtClean="0"/>
              <a:t>Специализированная группа</a:t>
            </a:r>
          </a:p>
          <a:p>
            <a:pPr algn="r"/>
            <a:r>
              <a:rPr lang="ru-RU" sz="1800" dirty="0" smtClean="0"/>
              <a:t>компенсирующей направленности №2</a:t>
            </a:r>
          </a:p>
          <a:p>
            <a:pPr algn="r"/>
            <a:r>
              <a:rPr lang="ru-RU" sz="1800" dirty="0" smtClean="0"/>
              <a:t>Воспитатели:</a:t>
            </a:r>
          </a:p>
          <a:p>
            <a:pPr algn="r"/>
            <a:r>
              <a:rPr lang="ru-RU" sz="1800" dirty="0" smtClean="0"/>
              <a:t>Васильева Н.Т</a:t>
            </a:r>
          </a:p>
          <a:p>
            <a:pPr algn="r"/>
            <a:r>
              <a:rPr lang="ru-RU" sz="1800" dirty="0" smtClean="0"/>
              <a:t>Харченко Е.М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727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22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b="1" dirty="0" smtClean="0"/>
              <a:t>Зона экспериментирования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20" y="2948940"/>
            <a:ext cx="3200400" cy="3177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35" y="1930953"/>
            <a:ext cx="4278630" cy="3566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908050"/>
            <a:ext cx="3676650" cy="28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Зона безопасности </a:t>
            </a:r>
            <a:r>
              <a:rPr lang="ru-RU" sz="4000" b="1" dirty="0"/>
              <a:t>П</a:t>
            </a:r>
            <a:r>
              <a:rPr lang="ru-RU" sz="4000" b="1" dirty="0" smtClean="0"/>
              <a:t>ДД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8" y="386398"/>
            <a:ext cx="3105150" cy="3064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04" y="1394460"/>
            <a:ext cx="3196590" cy="3178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98" y="3896838"/>
            <a:ext cx="2971800" cy="2560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67" y="1463992"/>
            <a:ext cx="392049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Речевое развитие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6" y="1380137"/>
            <a:ext cx="6949439" cy="46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1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Речевое развитие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/>
          <a:stretch/>
        </p:blipFill>
        <p:spPr>
          <a:xfrm>
            <a:off x="7269480" y="365125"/>
            <a:ext cx="4892040" cy="6081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29"/>
          <a:stretch/>
        </p:blipFill>
        <p:spPr>
          <a:xfrm>
            <a:off x="3543300" y="365124"/>
            <a:ext cx="4442460" cy="6081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" y="365123"/>
            <a:ext cx="3745230" cy="60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Речевое развитие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82245"/>
            <a:ext cx="5143500" cy="6081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82245"/>
            <a:ext cx="6591300" cy="60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Речевое развитие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0052" y="-2183447"/>
            <a:ext cx="6058535" cy="111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Физическое развитие</a:t>
            </a:r>
            <a:br>
              <a:rPr lang="ru-RU" sz="4000" b="1" dirty="0" smtClean="0"/>
            </a:br>
            <a:r>
              <a:rPr lang="ru-RU" sz="4000" b="1" dirty="0" smtClean="0"/>
              <a:t>Зона </a:t>
            </a:r>
            <a:r>
              <a:rPr lang="ru-RU" sz="4000" b="1" dirty="0"/>
              <a:t>с</a:t>
            </a:r>
            <a:r>
              <a:rPr lang="ru-RU" sz="4000" b="1" dirty="0" smtClean="0"/>
              <a:t>енсомоторного развития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" y="1015841"/>
            <a:ext cx="2419350" cy="2331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3981689"/>
            <a:ext cx="2767489" cy="2469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27" y="1622901"/>
            <a:ext cx="3322320" cy="1806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15" y="3657600"/>
            <a:ext cx="3249930" cy="2743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" y="3822303"/>
            <a:ext cx="3362325" cy="2560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57" y="1485264"/>
            <a:ext cx="3109912" cy="27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5124"/>
            <a:ext cx="11041380" cy="59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9" y="3314700"/>
            <a:ext cx="3811905" cy="293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365125"/>
            <a:ext cx="4339590" cy="3246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94435"/>
            <a:ext cx="55321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4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Художественно-эстетическое развитие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3"/>
          <a:stretch/>
        </p:blipFill>
        <p:spPr>
          <a:xfrm>
            <a:off x="6576060" y="2765108"/>
            <a:ext cx="5074920" cy="3635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440680" cy="4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Социально-коммуникативное развитие</a:t>
            </a:r>
            <a:br>
              <a:rPr lang="ru-RU" sz="4000" b="1" dirty="0" smtClean="0"/>
            </a:br>
            <a:r>
              <a:rPr lang="ru-RU" sz="4000" b="1" dirty="0" smtClean="0"/>
              <a:t>Зона сюжетно-ролевых игр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3"/>
          <a:stretch/>
        </p:blipFill>
        <p:spPr>
          <a:xfrm>
            <a:off x="4735830" y="1851660"/>
            <a:ext cx="6617970" cy="40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4" y="0"/>
            <a:ext cx="1234727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31985"/>
            <a:ext cx="10515600" cy="2449902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250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0"/>
            <a:ext cx="1231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7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0"/>
            <a:ext cx="1231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6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Познавательное развитие</a:t>
            </a:r>
            <a:br>
              <a:rPr lang="ru-RU" sz="4000" b="1" dirty="0" smtClean="0"/>
            </a:br>
            <a:r>
              <a:rPr lang="ru-RU" sz="4000" b="1" dirty="0" smtClean="0"/>
              <a:t>Зона ознакомления с окружающим миром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15" y="4286012"/>
            <a:ext cx="2853690" cy="2400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95" y="1690688"/>
            <a:ext cx="4170045" cy="2949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05" y="4109204"/>
            <a:ext cx="2257425" cy="2514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" y="2250996"/>
            <a:ext cx="5143500" cy="40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Речевое развитие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71500"/>
            <a:ext cx="5497830" cy="5806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1667" r="12074"/>
          <a:stretch/>
        </p:blipFill>
        <p:spPr>
          <a:xfrm rot="5400000">
            <a:off x="1424622" y="-903287"/>
            <a:ext cx="35210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0"/>
            <a:ext cx="1231669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8985" y="-2257425"/>
            <a:ext cx="554355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3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19901"/>
          <a:stretch/>
        </p:blipFill>
        <p:spPr>
          <a:xfrm>
            <a:off x="396815" y="365125"/>
            <a:ext cx="11404121" cy="59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7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62</Words>
  <Application>Microsoft Office PowerPoint</Application>
  <PresentationFormat>Широкоэкранный</PresentationFormat>
  <Paragraphs>26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развитие Зона ознакомления с окружающим миром</vt:lpstr>
      <vt:lpstr>Речевое развитие</vt:lpstr>
      <vt:lpstr>Презентация PowerPoint</vt:lpstr>
      <vt:lpstr>Презентация PowerPoint</vt:lpstr>
      <vt:lpstr>Зона экспериментирования</vt:lpstr>
      <vt:lpstr>Зона безопасности ПДД</vt:lpstr>
      <vt:lpstr>Речевое развитие</vt:lpstr>
      <vt:lpstr>Речевое развитие</vt:lpstr>
      <vt:lpstr>Речевое развитие</vt:lpstr>
      <vt:lpstr>Речевое развитие</vt:lpstr>
      <vt:lpstr>Физическое развитие Зона сенсомоторного развития</vt:lpstr>
      <vt:lpstr>Презентация PowerPoint</vt:lpstr>
      <vt:lpstr>Презентация PowerPoint</vt:lpstr>
      <vt:lpstr>Художественно-эстетическое развитие</vt:lpstr>
      <vt:lpstr>Социально-коммуникативное развитие Зона сюжетно-ролевых игр</vt:lpstr>
      <vt:lpstr>СПАСИБО ЗА ВНИМАНИЕ!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Харченко Е.М</dc:creator>
  <cp:lastModifiedBy>Алексей</cp:lastModifiedBy>
  <cp:revision>15</cp:revision>
  <dcterms:created xsi:type="dcterms:W3CDTF">2024-03-11T23:45:20Z</dcterms:created>
  <dcterms:modified xsi:type="dcterms:W3CDTF">2024-03-12T04:02:25Z</dcterms:modified>
</cp:coreProperties>
</file>