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71" r:id="rId6"/>
    <p:sldId id="272" r:id="rId7"/>
    <p:sldId id="273" r:id="rId8"/>
    <p:sldId id="274" r:id="rId9"/>
    <p:sldId id="262" r:id="rId10"/>
    <p:sldId id="265" r:id="rId11"/>
    <p:sldId id="267" r:id="rId12"/>
    <p:sldId id="266" r:id="rId13"/>
    <p:sldId id="260" r:id="rId14"/>
    <p:sldId id="275" r:id="rId15"/>
    <p:sldId id="268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3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1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3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7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7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0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36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46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19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95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21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0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A1778-2EB7-4A9B-A7D8-2EB27A16FEAC}" type="datetimeFigureOut">
              <a:rPr lang="ru-RU" smtClean="0"/>
              <a:t>06.05.24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999F0-6FFA-4C7D-9F74-605F55C7C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1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40" y="0"/>
            <a:ext cx="1243354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83079"/>
            <a:ext cx="9144000" cy="845389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Arial Black" panose="020B0A04020102020204" pitchFamily="34" charset="0"/>
              </a:rPr>
              <a:t>Муниципальное бюджетное дошкольное образовательное учреждение</a:t>
            </a:r>
            <a:br>
              <a:rPr lang="ru-RU" sz="1600" b="1" dirty="0">
                <a:latin typeface="Arial Black" panose="020B0A04020102020204" pitchFamily="34" charset="0"/>
              </a:rPr>
            </a:br>
            <a:r>
              <a:rPr lang="ru-RU" sz="1600" b="1" dirty="0">
                <a:latin typeface="Arial Black" panose="020B0A04020102020204" pitchFamily="34" charset="0"/>
              </a:rPr>
              <a:t>города Керчи Республики Крым</a:t>
            </a:r>
            <a:br>
              <a:rPr lang="ru-RU" sz="1600" b="1" dirty="0">
                <a:latin typeface="Arial Black" panose="020B0A04020102020204" pitchFamily="34" charset="0"/>
              </a:rPr>
            </a:br>
            <a:r>
              <a:rPr lang="ru-RU" sz="1600" b="1" dirty="0">
                <a:latin typeface="Arial Black" panose="020B0A04020102020204" pitchFamily="34" charset="0"/>
              </a:rPr>
              <a:t>«Детский сад комбинированного вида №51 «</a:t>
            </a:r>
            <a:r>
              <a:rPr lang="ru-RU" sz="1600" b="1" dirty="0" err="1">
                <a:latin typeface="Arial Black" panose="020B0A04020102020204" pitchFamily="34" charset="0"/>
              </a:rPr>
              <a:t>Журавушка</a:t>
            </a:r>
            <a:r>
              <a:rPr lang="ru-RU" sz="1600" b="1" dirty="0"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570672"/>
            <a:ext cx="9144000" cy="1932317"/>
          </a:xfrm>
        </p:spPr>
        <p:txBody>
          <a:bodyPr>
            <a:normAutofit fontScale="25000" lnSpcReduction="20000"/>
          </a:bodyPr>
          <a:lstStyle/>
          <a:p>
            <a:r>
              <a:rPr lang="ru-RU" sz="9600" b="1" dirty="0" smtClean="0"/>
              <a:t>Итоговое занятие </a:t>
            </a:r>
          </a:p>
          <a:p>
            <a:r>
              <a:rPr lang="ru-RU" sz="9600" b="1" dirty="0" smtClean="0"/>
              <a:t>в группе компенсирующей направленности </a:t>
            </a:r>
          </a:p>
          <a:p>
            <a:r>
              <a:rPr lang="ru-RU" sz="9600" b="1" dirty="0" smtClean="0"/>
              <a:t>для детей с умственной отсталостью 5\2</a:t>
            </a:r>
          </a:p>
          <a:p>
            <a:endParaRPr lang="ru-RU" sz="6400" b="1" dirty="0" smtClean="0"/>
          </a:p>
          <a:p>
            <a:r>
              <a:rPr lang="ru-RU" sz="9600" b="1" dirty="0" smtClean="0"/>
              <a:t>Тема: «Весна в Крыму»</a:t>
            </a:r>
            <a:endParaRPr lang="ru-RU" sz="9600" b="1" dirty="0"/>
          </a:p>
          <a:p>
            <a:endParaRPr lang="ru-RU" sz="6400" b="1" dirty="0" smtClean="0"/>
          </a:p>
          <a:p>
            <a:pPr algn="r"/>
            <a:endParaRPr lang="ru-RU" sz="6400" dirty="0" smtClean="0"/>
          </a:p>
          <a:p>
            <a:pPr algn="r"/>
            <a:endParaRPr lang="ru-RU" sz="6400" dirty="0"/>
          </a:p>
          <a:p>
            <a:pPr algn="r"/>
            <a:r>
              <a:rPr lang="ru-RU" sz="6400" dirty="0" smtClean="0"/>
              <a:t>Воспитатель</a:t>
            </a:r>
            <a:r>
              <a:rPr lang="ru-RU" sz="6000" dirty="0" smtClean="0"/>
              <a:t>: </a:t>
            </a:r>
            <a:r>
              <a:rPr lang="ru-RU" sz="6400" dirty="0" smtClean="0"/>
              <a:t>Харченко Е.М</a:t>
            </a:r>
            <a:endParaRPr lang="ru-RU" sz="6400" dirty="0"/>
          </a:p>
        </p:txBody>
      </p:sp>
    </p:spTree>
    <p:extLst>
      <p:ext uri="{BB962C8B-B14F-4D97-AF65-F5344CB8AC3E}">
        <p14:creationId xmlns:p14="http://schemas.microsoft.com/office/powerpoint/2010/main" val="123009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0">
        <p14:reveal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Пальчиковая гимнастика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 t="23673" r="30374"/>
          <a:stretch/>
        </p:blipFill>
        <p:spPr>
          <a:xfrm>
            <a:off x="4143947" y="2055813"/>
            <a:ext cx="3174521" cy="3305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t="24906" r="31761"/>
          <a:stretch/>
        </p:blipFill>
        <p:spPr>
          <a:xfrm>
            <a:off x="8091578" y="123719"/>
            <a:ext cx="4071668" cy="5149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1"/>
          <a:stretch/>
        </p:blipFill>
        <p:spPr>
          <a:xfrm>
            <a:off x="351319" y="365125"/>
            <a:ext cx="3157541" cy="42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4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6289" r="17910" b="16227"/>
          <a:stretch/>
        </p:blipFill>
        <p:spPr>
          <a:xfrm>
            <a:off x="8609159" y="1345720"/>
            <a:ext cx="3364305" cy="5313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0" t="5039" r="20259" b="16220"/>
          <a:stretch/>
        </p:blipFill>
        <p:spPr>
          <a:xfrm>
            <a:off x="6202386" y="0"/>
            <a:ext cx="3260785" cy="4313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9" r="11537" b="3648"/>
          <a:stretch/>
        </p:blipFill>
        <p:spPr>
          <a:xfrm>
            <a:off x="-542" y="0"/>
            <a:ext cx="3963478" cy="5313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2" t="21384" r="18917" b="6163"/>
          <a:stretch/>
        </p:blipFill>
        <p:spPr>
          <a:xfrm>
            <a:off x="2936396" y="1794292"/>
            <a:ext cx="3433313" cy="49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Рисование «Яблоня в цвету»</a:t>
            </a:r>
            <a:br>
              <a:rPr lang="ru-RU" sz="2800" b="1" dirty="0" smtClean="0"/>
            </a:br>
            <a:r>
              <a:rPr lang="ru-RU" sz="2800" b="1" dirty="0" smtClean="0"/>
              <a:t>(Коллективная работа)</a:t>
            </a:r>
            <a:br>
              <a:rPr lang="ru-RU" sz="2800" b="1" dirty="0" smtClean="0"/>
            </a:br>
            <a:r>
              <a:rPr lang="ru-RU" sz="2800" b="1" dirty="0" smtClean="0"/>
              <a:t>В технике правополушарного рисования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4549" r="6645" b="1614"/>
          <a:stretch/>
        </p:blipFill>
        <p:spPr>
          <a:xfrm rot="5400000">
            <a:off x="603804" y="1276664"/>
            <a:ext cx="4710112" cy="5538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771" y="1690687"/>
            <a:ext cx="5143500" cy="469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0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7"/>
          <a:stretch/>
        </p:blipFill>
        <p:spPr>
          <a:xfrm>
            <a:off x="512595" y="402336"/>
            <a:ext cx="5467581" cy="6236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02" y="365760"/>
            <a:ext cx="5143500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3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" y="120770"/>
            <a:ext cx="3145204" cy="39336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20" y="409754"/>
            <a:ext cx="2845505" cy="4382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46" y="1660045"/>
            <a:ext cx="3122201" cy="3802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r="14481"/>
          <a:stretch/>
        </p:blipFill>
        <p:spPr>
          <a:xfrm>
            <a:off x="7196205" y="2600863"/>
            <a:ext cx="2605177" cy="37692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8" b="10189"/>
          <a:stretch/>
        </p:blipFill>
        <p:spPr>
          <a:xfrm>
            <a:off x="9423976" y="3243532"/>
            <a:ext cx="2768024" cy="36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6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Сюрприз! </a:t>
            </a:r>
            <a:br>
              <a:rPr lang="ru-RU" sz="2800" b="1" dirty="0" smtClean="0"/>
            </a:br>
            <a:r>
              <a:rPr lang="ru-RU" sz="2800" b="1" dirty="0" smtClean="0"/>
              <a:t>«Весенний ветер»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63"/>
          <a:stretch/>
        </p:blipFill>
        <p:spPr>
          <a:xfrm>
            <a:off x="8013144" y="365125"/>
            <a:ext cx="3909356" cy="4796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r="15562" b="14969"/>
          <a:stretch/>
        </p:blipFill>
        <p:spPr>
          <a:xfrm>
            <a:off x="4448354" y="1391668"/>
            <a:ext cx="3295291" cy="5067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7512" b="15975"/>
          <a:stretch/>
        </p:blipFill>
        <p:spPr>
          <a:xfrm>
            <a:off x="280433" y="365125"/>
            <a:ext cx="3748821" cy="51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9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97479"/>
            <a:ext cx="10515600" cy="3743864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Конец 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63617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9765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Цель: Выявить уровень знания детей по непосредственным образовательным областям: «Познание» («Окружающий мир», «ФЭМП»); «Художественная деятельность»; «Социально-коммуникативная»; «Физическая культура». </a:t>
            </a:r>
            <a:br>
              <a:rPr lang="ru-RU" sz="2800" b="1" dirty="0" smtClean="0"/>
            </a:br>
            <a:r>
              <a:rPr lang="ru-RU" sz="2800" b="1" dirty="0" smtClean="0"/>
              <a:t>Задачи:</a:t>
            </a:r>
            <a:br>
              <a:rPr lang="ru-RU" sz="2800" b="1" dirty="0" smtClean="0"/>
            </a:br>
            <a:r>
              <a:rPr lang="ru-RU" sz="2800" b="1" dirty="0" smtClean="0"/>
              <a:t>Обучающие: 1. Уточнить знание о времени года, знание о диких и домашних животных, птицах, морских обитателях, фруктах, овощах, транспорте, цифрах 2. Закрепить умения различать геометрические фигуры и составить картинку из частей, производить постройки по образцу. 3. Закрепить умения и навыки по физическому развитию. </a:t>
            </a:r>
            <a:br>
              <a:rPr lang="ru-RU" sz="2800" b="1" dirty="0" smtClean="0"/>
            </a:br>
            <a:r>
              <a:rPr lang="ru-RU" sz="2800" b="1" dirty="0" smtClean="0"/>
              <a:t>Развивающие: 1. Развивать умения детей различать и правильно называть определенные предметы. 2. Развивать умения детей с помощью воспитателя решать поставленные задания 3. Развивать звуковую культуру речи. 4. Развивать речь и память. </a:t>
            </a:r>
            <a:br>
              <a:rPr lang="ru-RU" sz="2800" b="1" dirty="0" smtClean="0"/>
            </a:br>
            <a:r>
              <a:rPr lang="ru-RU" sz="2800" b="1" dirty="0" smtClean="0"/>
              <a:t>Воспитательные: 1. Воспитывать доброжелательное отношение друг к другу.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7247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Беседа о временах года, признаки времен года. </a:t>
            </a:r>
            <a:br>
              <a:rPr lang="ru-RU" sz="2800" b="1" dirty="0" smtClean="0"/>
            </a:br>
            <a:r>
              <a:rPr lang="ru-RU" sz="2800" b="1" dirty="0" smtClean="0"/>
              <a:t>Весна, признаки весны.</a:t>
            </a:r>
            <a:br>
              <a:rPr lang="ru-RU" sz="2800" b="1" dirty="0" smtClean="0"/>
            </a:br>
            <a:r>
              <a:rPr lang="ru-RU" b="1" dirty="0"/>
              <a:t>Хоровод «Весна пришла» 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92" y="1690688"/>
            <a:ext cx="7694762" cy="489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5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809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Развивающие дидактические игры – как средство выявления уровня </a:t>
            </a:r>
            <a:r>
              <a:rPr lang="ru-RU" sz="2800" b="1" dirty="0" err="1" smtClean="0"/>
              <a:t>сформированности</a:t>
            </a:r>
            <a:r>
              <a:rPr lang="ru-RU" sz="2800" b="1" dirty="0" smtClean="0"/>
              <a:t> знаний, умений и навыков по основным лексическим темам учебного года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1" r="18345" b="13388"/>
          <a:stretch/>
        </p:blipFill>
        <p:spPr>
          <a:xfrm>
            <a:off x="2277374" y="1846053"/>
            <a:ext cx="8126083" cy="46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7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Д\и «Овощи, фрукты»                              Д\и «Геометрические фигуры»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11572"/>
          <a:stretch/>
        </p:blipFill>
        <p:spPr>
          <a:xfrm>
            <a:off x="293297" y="1518249"/>
            <a:ext cx="4578829" cy="4917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3" r="20930" b="29812"/>
          <a:stretch/>
        </p:blipFill>
        <p:spPr>
          <a:xfrm>
            <a:off x="6659593" y="1621766"/>
            <a:ext cx="4485735" cy="48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9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Д\и «Собери насекомое»                              Д\и «Построй по образцу»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14528"/>
          <a:stretch/>
        </p:blipFill>
        <p:spPr>
          <a:xfrm>
            <a:off x="6878488" y="1483743"/>
            <a:ext cx="4475312" cy="4770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7" b="34339"/>
          <a:stretch/>
        </p:blipFill>
        <p:spPr>
          <a:xfrm>
            <a:off x="838199" y="1483743"/>
            <a:ext cx="4579189" cy="50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8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Д\и «Птицы»                                                         Д\и «Морские обитатели»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0" b="22349"/>
          <a:stretch/>
        </p:blipFill>
        <p:spPr>
          <a:xfrm>
            <a:off x="677533" y="1690688"/>
            <a:ext cx="4791614" cy="46755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t="19874" r="26967" b="17484"/>
          <a:stretch/>
        </p:blipFill>
        <p:spPr>
          <a:xfrm>
            <a:off x="6883880" y="1690687"/>
            <a:ext cx="4630588" cy="46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9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7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488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Д\и «Цифры»                                                                      Д\и «Транспорт»</a:t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r="14008"/>
          <a:stretch/>
        </p:blipFill>
        <p:spPr>
          <a:xfrm>
            <a:off x="2329132" y="1138686"/>
            <a:ext cx="7591245" cy="54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3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Р</a:t>
            </a:r>
            <a:r>
              <a:rPr lang="ru-RU" sz="2800" b="1" dirty="0" smtClean="0"/>
              <a:t>азминка «Путешествие по Крыму»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0" y="1362974"/>
            <a:ext cx="5572664" cy="4528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98" y="1362974"/>
            <a:ext cx="5440392" cy="45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2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15540</TotalTime>
  <Words>145</Words>
  <Application>Microsoft Office PowerPoint</Application>
  <PresentationFormat>Широкоэкранный</PresentationFormat>
  <Paragraphs>22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Тема Office</vt:lpstr>
      <vt:lpstr>Муниципальное бюджетное дошкольное образовательное учреждение города Керчи Республики Крым «Детский сад комбинированного вида №51 «Журавушка»</vt:lpstr>
      <vt:lpstr>Цель: Выявить уровень знания детей по непосредственным образовательным областям: «Познание» («Окружающий мир», «ФЭМП»); «Художественная деятельность»; «Социально-коммуникативная»; «Физическая культура».  Задачи: Обучающие: 1. Уточнить знание о времени года, знание о диких и домашних животных, птицах, морских обитателях, фруктах, овощах, транспорте, цифрах 2. Закрепить умения различать геометрические фигуры и составить картинку из частей, производить постройки по образцу. 3. Закрепить умения и навыки по физическому развитию.  Развивающие: 1. Развивать умения детей различать и правильно называть определенные предметы. 2. Развивать умения детей с помощью воспитателя решать поставленные задания 3. Развивать звуковую культуру речи. 4. Развивать речь и память.  Воспитательные: 1. Воспитывать доброжелательное отношение друг к другу.</vt:lpstr>
      <vt:lpstr>Беседа о временах года, признаки времен года.  Весна, признаки весны. Хоровод «Весна пришла» </vt:lpstr>
      <vt:lpstr>Развивающие дидактические игры – как средство выявления уровня сформированности знаний, умений и навыков по основным лексическим темам учебного года</vt:lpstr>
      <vt:lpstr>Д\и «Овощи, фрукты»                              Д\и «Геометрические фигуры»</vt:lpstr>
      <vt:lpstr>Д\и «Собери насекомое»                              Д\и «Построй по образцу»</vt:lpstr>
      <vt:lpstr>Д\и «Птицы»                                                         Д\и «Морские обитатели»</vt:lpstr>
      <vt:lpstr>Д\и «Цифры»                                                                      Д\и «Транспорт» </vt:lpstr>
      <vt:lpstr>Разминка «Путешествие по Крыму»</vt:lpstr>
      <vt:lpstr>Пальчиковая гимнастика </vt:lpstr>
      <vt:lpstr>Презентация PowerPoint</vt:lpstr>
      <vt:lpstr>Рисование «Яблоня в цвету» (Коллективная работа) В технике правополушарного рисования</vt:lpstr>
      <vt:lpstr>Презентация PowerPoint</vt:lpstr>
      <vt:lpstr>Презентация PowerPoint</vt:lpstr>
      <vt:lpstr>Сюрприз!  «Весенний ветер»</vt:lpstr>
      <vt:lpstr>Конец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города Керчи Республики Крым «Детский сад комбинированного вида №51 «Журавушка»</dc:title>
  <dc:creator>Алексей</dc:creator>
  <cp:lastModifiedBy>Алексей</cp:lastModifiedBy>
  <cp:revision>13</cp:revision>
  <dcterms:created xsi:type="dcterms:W3CDTF">2024-05-06T00:57:32Z</dcterms:created>
  <dcterms:modified xsi:type="dcterms:W3CDTF">2024-05-16T19:58:07Z</dcterms:modified>
</cp:coreProperties>
</file>